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8.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9.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4"/>
  </p:notesMasterIdLst>
  <p:sldIdLst>
    <p:sldId id="420" r:id="rId3"/>
    <p:sldId id="986" r:id="rId4"/>
    <p:sldId id="1303" r:id="rId5"/>
    <p:sldId id="1302" r:id="rId6"/>
    <p:sldId id="259" r:id="rId7"/>
    <p:sldId id="270" r:id="rId8"/>
    <p:sldId id="265" r:id="rId9"/>
    <p:sldId id="271" r:id="rId10"/>
    <p:sldId id="272" r:id="rId11"/>
    <p:sldId id="274" r:id="rId12"/>
    <p:sldId id="275" r:id="rId13"/>
    <p:sldId id="276" r:id="rId14"/>
    <p:sldId id="277" r:id="rId15"/>
    <p:sldId id="1304" r:id="rId16"/>
    <p:sldId id="273" r:id="rId17"/>
    <p:sldId id="267" r:id="rId18"/>
    <p:sldId id="278" r:id="rId19"/>
    <p:sldId id="279" r:id="rId20"/>
    <p:sldId id="280" r:id="rId21"/>
    <p:sldId id="281" r:id="rId22"/>
    <p:sldId id="1305" r:id="rId23"/>
    <p:sldId id="263" r:id="rId24"/>
    <p:sldId id="282" r:id="rId25"/>
    <p:sldId id="981" r:id="rId26"/>
    <p:sldId id="260" r:id="rId27"/>
    <p:sldId id="1309" r:id="rId28"/>
    <p:sldId id="1310" r:id="rId29"/>
    <p:sldId id="1308" r:id="rId30"/>
    <p:sldId id="1311" r:id="rId31"/>
    <p:sldId id="1312" r:id="rId32"/>
    <p:sldId id="1313" r:id="rId33"/>
    <p:sldId id="1314" r:id="rId34"/>
    <p:sldId id="1250" r:id="rId35"/>
    <p:sldId id="1306" r:id="rId36"/>
    <p:sldId id="284" r:id="rId37"/>
    <p:sldId id="285" r:id="rId38"/>
    <p:sldId id="286" r:id="rId39"/>
    <p:sldId id="288" r:id="rId40"/>
    <p:sldId id="1315" r:id="rId41"/>
    <p:sldId id="294" r:id="rId42"/>
    <p:sldId id="1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00B0F0"/>
    <a:srgbClr val="000000"/>
    <a:srgbClr val="FF950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5"/>
    <p:restoredTop sz="82550"/>
  </p:normalViewPr>
  <p:slideViewPr>
    <p:cSldViewPr snapToGrid="0" snapToObjects="1">
      <p:cViewPr varScale="1">
        <p:scale>
          <a:sx n="152" d="100"/>
          <a:sy n="152" d="100"/>
        </p:scale>
        <p:origin x="944"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05.53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76 16383,'52'0'0,"-3"0"0,25 0 0,15 3 0,8-2 0,-43 0 0,-2 0 0,17-1 0,-8 0 0,-30 0 0,-10 0 0,-11 0 0,10 0 0,1 0 0,19 0 0,-4-1 0,2 0 0,-8-1 0,-11 2 0,-7 0 0,-3-1 0,3 0 0,13-2 0,1 1 0,8 0 0,-12-2 0,4 4 0,-2-3 0,3 2 0,8 0 0,-2 1 0,-5-2 0,-5 2 0,-6-2 0,-2 2 0,1 0 0,1-1 0,-1 0 0,-3-2 0,-4 3 0,3-3 0,1 1 0,12-2 0,2 1 0,13 0 0,-3 0 0,4 0 0,-9 1 0,-7 0 0,-4 1 0,-11 0 0,4 0 0,-4 1 0,23 0 0,17 0 0,12 0 0,21-2 0,-23-1 0,5-4 0,-31 3 0,-11-1 0,-14 4 0,-6 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0.45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1258 165 16383,'-52'-8'0,"6"3"0,3-1 0,-9 1 0,-6-5 0,-10 0 0,18 3 0,-1 0 0,17 3 0,-6-2 0,10 1 0,-2 0 0,6 2 0,4 0 0,-1 1 0,7 1 0,-6-1 0,1 0 0,-10 0 0,-2-2 0,-5-2 0,0 1 0,2-1 0,-1 0 0,1 1 0,-13-5 0,8 4 0,-9-3 0,22 7 0,0-1 0,9 2 0,-2 0 0,-5-1 0,6 1 0,-2-2 0,12 3 0,3-2 0,6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8.0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1325 470 16383,'58'-33'0,"-4"9"0,11 3 0,-7 8 0,-11 3 0,4 0 0,2-3 0,2-1 0,2 4 0,2 0 0,6-5 0,-1 2 0,29 0 0,-43 7 0,-1 1 0,22 2 0,12 1 0,-26 2 0,3 0 0,-27 0 0,-9 0 0,-13 0 0,0-2 0,4 0 0,17-4 0,20-1 0,20-1 0,-15 4 0,4 0 0,-3-1 0,1 1 0,15 2 0,-1-1 0,-20-1 0,-3 0 0,44 2 0,-46-1 0,-19-1 0,-21 4 0,-48-1 0,17 1 0,-35 0 0,31 1 0,-4 1 0,6 1 0,-14 2 0,0-2 0,-29 2 0,-19-3 0,-9-2 0,35 1 0,-1 1 0,6-2 0,-3 1 0,-29 2 0,-6 0 0,30-1 0,-2-1 0,-5 1 0,-3 0 0,-5 1 0,-3-1 0,3 0 0,-19 0 0,1 0 0,-5-1 0,6 0 0,-5-1 0,-1 0 0,2-1 0,11-1 0,1 0 0,2-1 0,0 0 0,3 0 0,1-1 0,2 1 0,1-1 0,-16 0 0,3-1 0,9 0 0,7 0 0,8 0 0,11 4 0,9-2 0,17-5 0,31-3 0,44-14 0,22-4 0,-19 9 0,2 3 0,-2 3 0,3 3 0,14-2 0,1 2 0,-7 6 0,0 1 0,2 0 0,0 1 0,-2 0 0,-3 1 0,19-1 0,-2 0 0,-40 1 0,-9 2 0,-17 0 0,-4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2221 245 16383,'-61'-6'0,"1"0"0,3 1 0,3 0 0,-34-6 0,14 5 0,5-1 0,23 4 0,9 0 0,17 2 0,-7 0 0,-6-1 0,-3 1 0,-8-2 0,8 0 0,-1 1 0,12-1 0,-2 2 0,1-2 0,-1 3 0,0-3 0,-5 1 0,12 0 0,-17-1 0,12 0 0,-9-1 0,7 1 0,-12-2 0,-4-1 0,-4 1 0,0-1 0,16 2 0,5 0 0,-3-1 0,-5-1 0,-13-1 0,-2-1 0,9 5 0,6-3 0,17 6 0,-29-4 0,-38-5 0,33 3 0,-4-1 0,-20-3 0,0 0 0,19 2 0,4 0 0,-41-4 0,45 5 0,31 5 0,108-3 0,5 11 0,-12-4 0,6 0 0,-3 3 0,1 1 0,9 2 0,1-2 0,-2-1 0,1-1 0,-24 0 0,3 0 0,-6 0 0,5-1 0,-4 0 0,5-1 0,-5 0 0,13 1 0,-10-3 0,-39 0 0,-12 0 0,-1 0 0,13 0 0,2 0 0,10 0 0,-23 0 0,-1 0 0,3-5 0,-5 3 0,17-5 0,-18 4 0,6 1 0,0-2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7.6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1101 86 16383,'-69'4'0,"12"-2"0,42-3 0,-6 0 0,-11 1 0,9 0 0,-17 0 0,18 0 0,-5 0 0,-11 0 0,7 0 0,-14 0 0,11 0 0,-10 2 0,10 0 0,-17 5 0,11-2 0,-9 1 0,20-3 0,3 0 0,0-3 0,5 2 0,-22-2 0,9 0 0,-17 0 0,8 0 0,-1 0 0,12 0 0,14 0 0,111-8 0,-37 6 0,19-2 0,0-1 0,-10 3 0,-1 2 0,-32-2 0,-13 2 0,33 1 0,6 0 0,-1-1 0,3 1 0,34 2 0,-8-3 0,-45 2 0,-30-2 0,-87-12 0,10 4 0,13 2 0,2-1 0,-5 2 0,32 5 0,7-1 0,-36-8 0,-33-1 0,20 2 0,-4 0 0,4 2 0,1 0 0,3 0 0,4 2 0,-13-2 0,20 4 0,43 3 0,47 4 0,25 0 0,23 5 0,8 0 0,4 0 0,-39-3 0,-2-1 0,9 3 0,-6-2 0,4 1 0,-25-2 0,-80-2 0,-27 0 0,-29-2 0,11 2 0,-3-1 0,28-3 0,7 0 0,-16 0 0,24 1 0,29 0 0,58 6 0,28 3 0,26-1 0,-33-1 0,8 0 0,-6-1 0,-5 0 0,-5-2 0,39 5 0,-53-5 0,-23-3 0,-86 0 0,-19-11 0,18 7 0,-3-1 0,3-5 0,3 0 0,-19-1 0,21 3 0,63 6 0,65 15 0,41 8 0,-35-13 0,4 1 0,14 7 0,10 3 0,-9-3 0,-9-6 0,-8-2 0,-8 0 0,-9 0 0,-1 0 0,-35-7 0,-100-2 0,47-2 0,-52 1 0,75 0 0,55 2 0,26 1 0,21 4 0,-9-3 0,1-1 0,10 5 0,-49-8 0,-20 2 0,-19-2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0.8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2021 168 16383,'-76'-2'0,"8"2"0,20-4 0,8 3 0,-14-3 0,2 1 0,-2-1 0,-4-1 0,12 0 0,-11-1 0,4-2 0,-22-2 0,5-5 0,-14 0 0,21 0 0,4 5 0,19 4 0,10 2 0,-1 2 0,11 1 0,-20 1 0,5 0 0,-19 0 0,-18 0 0,-11 0 0,-4 0 0,-1-3 0,31 3 0,6-3 0,24 3 0,3 0 0,0 0 0,1 2 0,-11-2 0,6 2 0,-1-2 0,3 0 0,4 0 0,-16-2 0,7 0 0,-13-2 0,18 1 0,109-12 0,-14 11 0,-2 2 0,14 0 0,-2 0 0,18 4 0,4 2 0,-24 2 0,7 2 0,2 1 0,-3 0 0,-7-2 0,-1 0 0,-1 1 0,0 0 0,21 5 0,-1 0 0,-6 1 0,7 0 0,-15-1 0,-13-1 0,-44-6 0,-116 0 0,40-9 0,-6-1 0,-29 1 0,-4-1 0,5-6 0,4-1 0,15 2 0,4 1 0,8 2 0,5 0 0,-12-2 0,33 6 0,84-4 0,32 1 0,-35 5 0,4 1 0,33-2 0,15 2 0,-7 1 0,-2 7 0,-5 1 0,-21-1 0,2 0 0,-7 0 0,-4 0 0,-7 0 0,15 4 0,-70-9 0,-90-2 0,44-2 0,-3-1 0,-23 0 0,-3-1 0,11-3 0,4 1 0,-20 0 0,9-4 0,48 8 0,15-2 0,82 4 0,-4 4 0,5-2 0,2 2 0,21 7 0,-9-3 0,-54 0 0,-76-5 0,-28-3 0,14-4 0,-4-2 0,-10 1 0,-9 0 0,-1-2 0,-4-5 0,-1-2 0,2-1 0,13 1 0,2-2 0,-2 1 0,-15-2 0,-1-1 0,8 1 0,9 0 0,10 1 0,-24-7 0,65 16 0,22 3 0,49-3 0,2 3 0,6 4 0,8 2 0,1 3 0,4 2 0,-4 1 0,6 3 0,-2 0 0,26 5 0,0 2 0,-25-3 0,1 0 0,-8-1 0,-6 0 0,-7-1 0,24 11 0,-62-18 0,-71-6 0,-31-7 0,-7-3 0,23 3 0,-10-1 0,9 0 0,19-1 0,5 1 0,-8 0 0,2 0 0,-9-1 0,10 4 0,26-1 0,77 2 0,26 2 0,-7 2 0,24-1 0,0 1 0,-27 4 0,-14 2 0,-30-5 0,-107-1 0,16-7 0,-15 1 0,-8 0 0,9-1 0,1-1 0,1-2 0,-1 0 0,-5 2 0,2 1 0,22-2 0,6 1 0,-23-2 0,35 5 0,33-1 0,52 4 0,28 3 0,-11 1 0,4 1 0,35 0 0,4 1 0,-7 6 0,-5 1 0,-20-3 0,-3 0 0,-2 0 0,-5 0 0,4 1 0,-29-6 0,-76-3 0,-24-1 0,-3-2 0,-22 1 0,-4 0 0,42-3 0,1 0 0,-17 0 0,0-1 0,13 1 0,2 0 0,0 0 0,5 1 0,-7-3 0,27 1 0,25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1.9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9 16383,'68'-1'0,"1"0"0,-7 0 0,0 1 0,4 1 0,-3 1 0,37 1 0,-40-1 0,-1 0 0,16 0 0,-6-2 0,-30 0 0,-10 0 0,-10 0 0,20 0 0,-5 0 0,14 0 0,-5 0 0,-15 0 0,8 0 0,-14-2 0,4 2 0,2-1 0,1-1 0,3 0 0,-5 0 0,4 0 0,-10 2 0,8 0 0,2-1 0,-10 1 0,11-3 0,-15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3.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1746 27 16383,'-76'6'0,"4"-2"0,34-4 0,-6-2 0,3 2 0,-8-2 0,4 2 0,-13-2 0,11 1 0,-8-3 0,2 1 0,-5 1 0,-10-3 0,12 3 0,2-3 0,19 3 0,3 0 0,12 2 0,-12 0 0,4 0 0,-7 0 0,3 1 0,6 0 0,-1 1 0,-3-2 0,3 0 0,-3 0 0,-1 0 0,0 0 0,-6 0 0,7-2 0,-2 1 0,10 0 0,-5 1 0,4 0 0,-8 0 0,7 0 0,-2 0 0,-3 0 0,-6-2 0,0 1 0,-2-1 0,16 2 0,-7 0 0,0 2 0,3-2 0,-1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4.4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16383,'71'-1'0,"0"1"0,7 0 0,0 2 0,-10 2 0,1 1 0,8-1 0,2 0 0,3 6 0,-4-1 0,-19-5 0,-5 0 0,35 11 0,-54-13 0,-14 0 0,5-2 0,-6 0 0,16-3 0,-9 1 0,-5-3 0,12 3 0,-15 1 0,13 1 0,-14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6.3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1589 77 16383,'-81'5'0,"5"-1"0,20-4 0,11 0 0,2 0 0,19-2 0,3 2 0,-5-2 0,-2 2 0,-6-1 0,2 0 0,3-2 0,-11 0 0,3-1 0,-14 0 0,6-3 0,6 2 0,5 1 0,15 1 0,-7 1 0,2-1 0,-6 1 0,0 0 0,5 1 0,-2 0 0,-1-1 0,3 2 0,-1 0 0,-7 0 0,6 0 0,-4-1 0,4 1 0,7-2 0,-10 2 0,3-2 0,-5 2 0,10-2 0,-6 2 0,5 0 0,-5 0 0,-8 0 0,12 0 0,-5 0 0,-4-2 0,-6 0 0,-7-4 0,14 3 0,15-5 0,13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7.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16383,'57'-1'0,"0"0"0,39 2 0,-30 2 0,-25 1 0,-2 0 0,-24-2 0,25-1 0,-17-1 0,27 2 0,-15-1 0,-7 0 0,-3-1 0,5-1 0,-10-1 0,13 0 0,-8 1 0,2 1 0,1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0.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861 123 16383,'69'-8'0,"-13"2"0,-46 6 0,10 0 0,11 0 0,-6 0 0,8-2 0,-4 2 0,4-2 0,11 2 0,-2 0 0,-15 0 0,1 0 0,-5 0 0,3 0 0,0 0 0,5 0 0,-9 0 0,5 0 0,-2 0 0,4 0 0,-4 0 0,3 2 0,-98 3 0,50-2 0,-72 2 0,63-5 0,5-1 0,-13-2 0,7 0 0,-13-3 0,7 1 0,-2-1 0,9 2 0,6 2 0,-5-1 0,1 1 0,-5-2 0,-1-1 0,15 2 0,-10-2 0,4 2 0,-3-1 0,0-1 0,-3 1 0,6 1 0,-3-1 0,-4 0 0,8-1 0,-4 1 0,88-11 0,-47 10 0,60-7 0,-65 12 0,0 0 0,38 0 0,-14 2 0,26-1 0,-26 2 0,-7-2 0,2 0 0,-3-1 0,3 0 0,-2 2 0,1-2 0,6 3 0,2 0 0,-6-1 0,-69 3 0,-22-1 0,4 1 0,-25-2 0,-3 2 0,4 2 0,11-6 0,10 4 0,27-5 0,8 0 0,98 0 0,-45 2 0,58-2 0,-79 3 0,-101 6 0,53-4 0,-14 0 0,8 0 0,39-4 0,-25 4 0,7-3 0,-20 3 0,15-5 0,10 5 0,2-4 0,112 8 0,-33-5 0,33-1 0,8 2 0,-31 0 0,0 2 0,23 2 0,-2 1 0,-25-1 0,-5 0 0,-5-1 0,-9-2 0,-17-1 0,-113-10 0,30 3 0,-7 0 0,-5-3 0,-7 0 0,-3-2 0,-15 0 0,-4-1 0,4 0 0,17 1 0,2 1 0,1 0 0,-5 0 0,0-1 0,12 2 0,-19 2 0,48 1 0,15-17 0,-4 12 0,-18-14 0,9 20 0,75-1 0,29 1 0,-10 6 0,6 1 0,3-3 0,7 0 0,-4 1 0,12 5 0,-11 0 0,2 1 0,-31-3 0,-42-7 0,41 1 0,-3-1 0,55 0 0,-33 2 0,-3-2 0,-35 2 0,-9-2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433 24 16383,'-72'-2'0,"11"-1"0,36 3 0,2-2 0,-16 0 0,0 0 0,-11-3 0,3 3 0,13 0 0,6 0 0,14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6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8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4.4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7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0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3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5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8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3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7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1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4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4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0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3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3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6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3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7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2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6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0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5.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6.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7.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8.2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9.4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1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8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1.5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4.4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929554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information for any spot you see in these grids e.g., amount of rainfall</a:t>
            </a:r>
          </a:p>
          <a:p>
            <a:endParaRPr lang="en-US" dirty="0"/>
          </a:p>
          <a:p>
            <a:r>
              <a:rPr lang="en-US" dirty="0"/>
              <a:t>How do we translate these into spatial data? </a:t>
            </a:r>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301650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bird’s eye view of a location. </a:t>
            </a:r>
          </a:p>
          <a:p>
            <a:r>
              <a:rPr lang="en-US" dirty="0"/>
              <a:t>Let’s say that we want to make a map of this piece of landscape – and we wanted to map the following things –</a:t>
            </a:r>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262132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41932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2378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414887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6984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074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695430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counties in the State of Maine</a:t>
            </a:r>
          </a:p>
          <a:p>
            <a:r>
              <a:rPr lang="en-GB" dirty="0"/>
              <a:t>To demonstrate, we have a circular polygon which we use to capture any spatial data i.e., counties in the State of Maine that fall within that polygon. </a:t>
            </a:r>
          </a:p>
          <a:p>
            <a:r>
              <a:rPr lang="en-GB" dirty="0"/>
              <a:t>Slices of 14 counties (regardless of whether a sliver exists within that crop region).</a:t>
            </a:r>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732953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32</a:t>
            </a:fld>
            <a:endParaRPr lang="en-US"/>
          </a:p>
        </p:txBody>
      </p:sp>
    </p:spTree>
    <p:extLst>
      <p:ext uri="{BB962C8B-B14F-4D97-AF65-F5344CB8AC3E}">
        <p14:creationId xmlns:p14="http://schemas.microsoft.com/office/powerpoint/2010/main" val="310637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3770101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35</a:t>
            </a:fld>
            <a:endParaRPr lang="en-US"/>
          </a:p>
        </p:txBody>
      </p:sp>
    </p:spTree>
    <p:extLst>
      <p:ext uri="{BB962C8B-B14F-4D97-AF65-F5344CB8AC3E}">
        <p14:creationId xmlns:p14="http://schemas.microsoft.com/office/powerpoint/2010/main" val="2298772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exploring variability in a particular feature or variable – choropleths can be misleading especially if the data is of low-resolution rendered to something that is higher, and example is take these two images…</a:t>
            </a:r>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278733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Just to expand a bit more about resolution and how they matter… </a:t>
            </a:r>
          </a:p>
        </p:txBody>
      </p:sp>
      <p:sp>
        <p:nvSpPr>
          <p:cNvPr id="4" name="Slide Number Placeholder 3"/>
          <p:cNvSpPr>
            <a:spLocks noGrp="1"/>
          </p:cNvSpPr>
          <p:nvPr>
            <p:ph type="sldNum" sz="quarter" idx="5"/>
          </p:nvPr>
        </p:nvSpPr>
        <p:spPr/>
        <p:txBody>
          <a:bodyPr/>
          <a:lstStyle/>
          <a:p>
            <a:fld id="{A8C31F65-E45D-0F44-B05E-371C47987BCE}" type="slidenum">
              <a:rPr lang="en-US" smtClean="0"/>
              <a:t>38</a:t>
            </a:fld>
            <a:endParaRPr lang="en-US"/>
          </a:p>
        </p:txBody>
      </p:sp>
    </p:spTree>
    <p:extLst>
      <p:ext uri="{BB962C8B-B14F-4D97-AF65-F5344CB8AC3E}">
        <p14:creationId xmlns:p14="http://schemas.microsoft.com/office/powerpoint/2010/main" val="2604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183564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40</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a digital map by capturing 2 major things from this landscape:</a:t>
            </a:r>
          </a:p>
          <a:p>
            <a:endParaRPr lang="en-US" dirty="0"/>
          </a:p>
          <a:p>
            <a:pPr marL="171450" indent="-171450">
              <a:buFontTx/>
              <a:buChar char="-"/>
            </a:pPr>
            <a:r>
              <a:rPr lang="en-US" dirty="0"/>
              <a:t>Physical objects such as….</a:t>
            </a:r>
          </a:p>
          <a:p>
            <a:pPr marL="171450" indent="-171450">
              <a:buFontTx/>
              <a:buChar char="-"/>
            </a:pPr>
            <a:r>
              <a:rPr lang="en-US" dirty="0"/>
              <a:t>And we want to display the levels of soil moisture across this entire landscape</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expand this image a bit and focus on the physical objects.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176191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take this image and load it into a GIS software such as QGIS and ArcGIS, where we try to directly extract these </a:t>
            </a:r>
          </a:p>
          <a:p>
            <a:pPr marL="171450" indent="-171450">
              <a:buFontTx/>
              <a:buChar char="-"/>
            </a:pPr>
            <a:r>
              <a:rPr lang="en-US" dirty="0"/>
              <a:t>physical objects in the shaded region, </a:t>
            </a:r>
          </a:p>
          <a:p>
            <a:pPr marL="171450" indent="-171450">
              <a:buFontTx/>
              <a:buChar char="-"/>
            </a:pPr>
            <a:r>
              <a:rPr lang="en-US" dirty="0"/>
              <a:t>as well as the block areas formed from the road network </a:t>
            </a:r>
          </a:p>
          <a:p>
            <a:pPr marL="171450" indent="-171450">
              <a:buFontTx/>
              <a:buChar char="-"/>
            </a:pPr>
            <a:r>
              <a:rPr lang="en-US" dirty="0"/>
              <a:t>And the road network</a:t>
            </a:r>
          </a:p>
          <a:p>
            <a:pPr marL="171450" indent="-171450">
              <a:buFontTx/>
              <a:buChar char="-"/>
            </a:pPr>
            <a:endParaRPr lang="en-US" dirty="0"/>
          </a:p>
          <a:p>
            <a:pPr marL="0" indent="0">
              <a:buFontTx/>
              <a:buNone/>
            </a:pPr>
            <a:r>
              <a:rPr lang="en-US" dirty="0"/>
              <a:t>from the landscape image… </a:t>
            </a:r>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415411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t>
            </a:r>
            <a:r>
              <a:rPr lang="en-US" dirty="0" err="1"/>
              <a:t>digitise</a:t>
            </a:r>
            <a:r>
              <a:rPr lang="en-US" dirty="0"/>
              <a:t> these physical objects i.e., buildings, trees, roads, river stream &amp; land-use</a:t>
            </a:r>
          </a:p>
          <a:p>
            <a:endParaRPr lang="en-US" dirty="0"/>
          </a:p>
          <a:p>
            <a:r>
              <a:rPr lang="en-US" dirty="0"/>
              <a:t>We derive something which we call a ‘spatial feature’</a:t>
            </a:r>
          </a:p>
          <a:p>
            <a:endParaRPr lang="en-US" dirty="0"/>
          </a:p>
          <a:p>
            <a:r>
              <a:rPr lang="en-US" dirty="0"/>
              <a:t>When we remove this landscape image…</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67898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these spatial features will typically by displayed like this in any GIS software. </a:t>
            </a:r>
          </a:p>
          <a:p>
            <a:endParaRPr lang="en-US" dirty="0"/>
          </a:p>
          <a:p>
            <a:r>
              <a:rPr lang="en-US" dirty="0"/>
              <a:t>Now, we can describe these features with some text or numerical information called “attribute”.</a:t>
            </a:r>
          </a:p>
          <a:p>
            <a:endParaRPr lang="en-US" dirty="0"/>
          </a:p>
          <a:p>
            <a:r>
              <a:rPr lang="en-US" dirty="0"/>
              <a:t>We have two keywords: </a:t>
            </a:r>
            <a:r>
              <a:rPr lang="en-US" b="1" dirty="0"/>
              <a:t>Spatial Feature</a:t>
            </a:r>
            <a:r>
              <a:rPr lang="en-US" dirty="0"/>
              <a:t> (or Feature) and </a:t>
            </a:r>
            <a:r>
              <a:rPr lang="en-US" b="1" dirty="0"/>
              <a:t>Attribute</a:t>
            </a:r>
            <a:r>
              <a:rPr lang="en-US" dirty="0"/>
              <a:t>.</a:t>
            </a:r>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292081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71120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38.xml"/><Relationship Id="rId5" Type="http://schemas.openxmlformats.org/officeDocument/2006/relationships/image" Target="../media/image5.png"/><Relationship Id="rId4" Type="http://schemas.openxmlformats.org/officeDocument/2006/relationships/customXml" Target="../ink/ink137.xml"/></Relationships>
</file>

<file path=ppt/slides/_rels/slide11.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mgimond.github.io/Spatial/introGI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pro.arcgis.com/en/pro-app/latest/tool-reference/data-management/dissolve.htm" TargetMode="External"/><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ran.r-project.org/web/packages/geofi/readme/README.html" TargetMode="Externa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pro.arcgis.com/en/pro-app/latest/tool-reference/analysis/buffer.htm" TargetMode="External"/><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customXml" Target="../ink/ink153.xml"/><Relationship Id="rId42" Type="http://schemas.openxmlformats.org/officeDocument/2006/relationships/customXml" Target="../ink/ink167.xml"/><Relationship Id="rId47" Type="http://schemas.openxmlformats.org/officeDocument/2006/relationships/customXml" Target="../ink/ink172.xml"/><Relationship Id="rId63" Type="http://schemas.openxmlformats.org/officeDocument/2006/relationships/customXml" Target="../ink/ink188.xml"/><Relationship Id="rId68" Type="http://schemas.openxmlformats.org/officeDocument/2006/relationships/customXml" Target="../ink/ink193.xml"/><Relationship Id="rId16" Type="http://schemas.openxmlformats.org/officeDocument/2006/relationships/image" Target="../media/image190.png"/><Relationship Id="rId11" Type="http://schemas.openxmlformats.org/officeDocument/2006/relationships/customXml" Target="../ink/ink148.xml"/><Relationship Id="rId24" Type="http://schemas.openxmlformats.org/officeDocument/2006/relationships/image" Target="../media/image23.png"/><Relationship Id="rId32" Type="http://schemas.openxmlformats.org/officeDocument/2006/relationships/customXml" Target="../ink/ink158.xml"/><Relationship Id="rId37" Type="http://schemas.openxmlformats.org/officeDocument/2006/relationships/customXml" Target="../ink/ink162.xml"/><Relationship Id="rId40" Type="http://schemas.openxmlformats.org/officeDocument/2006/relationships/customXml" Target="../ink/ink165.xml"/><Relationship Id="rId45" Type="http://schemas.openxmlformats.org/officeDocument/2006/relationships/customXml" Target="../ink/ink170.xml"/><Relationship Id="rId53" Type="http://schemas.openxmlformats.org/officeDocument/2006/relationships/customXml" Target="../ink/ink178.xml"/><Relationship Id="rId58" Type="http://schemas.openxmlformats.org/officeDocument/2006/relationships/customXml" Target="../ink/ink183.xml"/><Relationship Id="rId66" Type="http://schemas.openxmlformats.org/officeDocument/2006/relationships/customXml" Target="../ink/ink191.xml"/><Relationship Id="rId74" Type="http://schemas.openxmlformats.org/officeDocument/2006/relationships/customXml" Target="../ink/ink199.xml"/><Relationship Id="rId5" Type="http://schemas.openxmlformats.org/officeDocument/2006/relationships/customXml" Target="../ink/ink145.xml"/><Relationship Id="rId61" Type="http://schemas.openxmlformats.org/officeDocument/2006/relationships/customXml" Target="../ink/ink186.xml"/><Relationship Id="rId19" Type="http://schemas.openxmlformats.org/officeDocument/2006/relationships/customXml" Target="../ink/ink152.xml"/><Relationship Id="rId14" Type="http://schemas.openxmlformats.org/officeDocument/2006/relationships/image" Target="../media/image180.png"/><Relationship Id="rId22" Type="http://schemas.openxmlformats.org/officeDocument/2006/relationships/image" Target="../media/image22.png"/><Relationship Id="rId27" Type="http://schemas.openxmlformats.org/officeDocument/2006/relationships/customXml" Target="../ink/ink156.xml"/><Relationship Id="rId30" Type="http://schemas.openxmlformats.org/officeDocument/2006/relationships/customXml" Target="../ink/ink157.xml"/><Relationship Id="rId35" Type="http://schemas.openxmlformats.org/officeDocument/2006/relationships/customXml" Target="../ink/ink160.xml"/><Relationship Id="rId43" Type="http://schemas.openxmlformats.org/officeDocument/2006/relationships/customXml" Target="../ink/ink168.xml"/><Relationship Id="rId48" Type="http://schemas.openxmlformats.org/officeDocument/2006/relationships/customXml" Target="../ink/ink173.xml"/><Relationship Id="rId56" Type="http://schemas.openxmlformats.org/officeDocument/2006/relationships/customXml" Target="../ink/ink181.xml"/><Relationship Id="rId64" Type="http://schemas.openxmlformats.org/officeDocument/2006/relationships/customXml" Target="../ink/ink189.xml"/><Relationship Id="rId69" Type="http://schemas.openxmlformats.org/officeDocument/2006/relationships/customXml" Target="../ink/ink194.xml"/><Relationship Id="rId77" Type="http://schemas.openxmlformats.org/officeDocument/2006/relationships/customXml" Target="../ink/ink202.xml"/><Relationship Id="rId8" Type="http://schemas.openxmlformats.org/officeDocument/2006/relationships/image" Target="../media/image150.png"/><Relationship Id="rId51" Type="http://schemas.openxmlformats.org/officeDocument/2006/relationships/customXml" Target="../ink/ink176.xml"/><Relationship Id="rId72" Type="http://schemas.openxmlformats.org/officeDocument/2006/relationships/customXml" Target="../ink/ink197.xml"/><Relationship Id="rId3" Type="http://schemas.openxmlformats.org/officeDocument/2006/relationships/image" Target="../media/image19.png"/><Relationship Id="rId12" Type="http://schemas.openxmlformats.org/officeDocument/2006/relationships/image" Target="../media/image170.png"/><Relationship Id="rId17" Type="http://schemas.openxmlformats.org/officeDocument/2006/relationships/customXml" Target="../ink/ink151.xml"/><Relationship Id="rId25" Type="http://schemas.openxmlformats.org/officeDocument/2006/relationships/customXml" Target="../ink/ink155.xml"/><Relationship Id="rId33" Type="http://schemas.openxmlformats.org/officeDocument/2006/relationships/image" Target="../media/image28.png"/><Relationship Id="rId38" Type="http://schemas.openxmlformats.org/officeDocument/2006/relationships/customXml" Target="../ink/ink163.xml"/><Relationship Id="rId46" Type="http://schemas.openxmlformats.org/officeDocument/2006/relationships/customXml" Target="../ink/ink171.xml"/><Relationship Id="rId59" Type="http://schemas.openxmlformats.org/officeDocument/2006/relationships/customXml" Target="../ink/ink184.xml"/><Relationship Id="rId67" Type="http://schemas.openxmlformats.org/officeDocument/2006/relationships/customXml" Target="../ink/ink192.xml"/><Relationship Id="rId20" Type="http://schemas.openxmlformats.org/officeDocument/2006/relationships/image" Target="../media/image21.png"/><Relationship Id="rId41" Type="http://schemas.openxmlformats.org/officeDocument/2006/relationships/customXml" Target="../ink/ink166.xml"/><Relationship Id="rId54" Type="http://schemas.openxmlformats.org/officeDocument/2006/relationships/customXml" Target="../ink/ink179.xml"/><Relationship Id="rId62" Type="http://schemas.openxmlformats.org/officeDocument/2006/relationships/customXml" Target="../ink/ink187.xml"/><Relationship Id="rId70" Type="http://schemas.openxmlformats.org/officeDocument/2006/relationships/customXml" Target="../ink/ink195.xml"/><Relationship Id="rId75" Type="http://schemas.openxmlformats.org/officeDocument/2006/relationships/customXml" Target="../ink/ink200.xml"/><Relationship Id="rId1" Type="http://schemas.openxmlformats.org/officeDocument/2006/relationships/slideLayout" Target="../slideLayouts/slideLayout7.xml"/><Relationship Id="rId6" Type="http://schemas.openxmlformats.org/officeDocument/2006/relationships/image" Target="../media/image140.png"/><Relationship Id="rId15" Type="http://schemas.openxmlformats.org/officeDocument/2006/relationships/customXml" Target="../ink/ink150.xml"/><Relationship Id="rId23" Type="http://schemas.openxmlformats.org/officeDocument/2006/relationships/customXml" Target="../ink/ink154.xml"/><Relationship Id="rId28" Type="http://schemas.openxmlformats.org/officeDocument/2006/relationships/image" Target="../media/image25.png"/><Relationship Id="rId36" Type="http://schemas.openxmlformats.org/officeDocument/2006/relationships/customXml" Target="../ink/ink161.xml"/><Relationship Id="rId49" Type="http://schemas.openxmlformats.org/officeDocument/2006/relationships/customXml" Target="../ink/ink174.xml"/><Relationship Id="rId57" Type="http://schemas.openxmlformats.org/officeDocument/2006/relationships/customXml" Target="../ink/ink182.xml"/><Relationship Id="rId10" Type="http://schemas.openxmlformats.org/officeDocument/2006/relationships/image" Target="../media/image160.png"/><Relationship Id="rId31" Type="http://schemas.openxmlformats.org/officeDocument/2006/relationships/image" Target="../media/image27.png"/><Relationship Id="rId44" Type="http://schemas.openxmlformats.org/officeDocument/2006/relationships/customXml" Target="../ink/ink169.xml"/><Relationship Id="rId52" Type="http://schemas.openxmlformats.org/officeDocument/2006/relationships/customXml" Target="../ink/ink177.xml"/><Relationship Id="rId60" Type="http://schemas.openxmlformats.org/officeDocument/2006/relationships/customXml" Target="../ink/ink185.xml"/><Relationship Id="rId65" Type="http://schemas.openxmlformats.org/officeDocument/2006/relationships/customXml" Target="../ink/ink190.xml"/><Relationship Id="rId73" Type="http://schemas.openxmlformats.org/officeDocument/2006/relationships/customXml" Target="../ink/ink198.xml"/><Relationship Id="rId78" Type="http://schemas.openxmlformats.org/officeDocument/2006/relationships/customXml" Target="../ink/ink203.xml"/><Relationship Id="rId4" Type="http://schemas.openxmlformats.org/officeDocument/2006/relationships/image" Target="../media/image20.png"/><Relationship Id="rId9" Type="http://schemas.openxmlformats.org/officeDocument/2006/relationships/customXml" Target="../ink/ink147.xml"/><Relationship Id="rId13" Type="http://schemas.openxmlformats.org/officeDocument/2006/relationships/customXml" Target="../ink/ink149.xml"/><Relationship Id="rId18" Type="http://schemas.openxmlformats.org/officeDocument/2006/relationships/image" Target="../media/image200.png"/><Relationship Id="rId39" Type="http://schemas.openxmlformats.org/officeDocument/2006/relationships/customXml" Target="../ink/ink164.xml"/><Relationship Id="rId34" Type="http://schemas.openxmlformats.org/officeDocument/2006/relationships/customXml" Target="../ink/ink159.xml"/><Relationship Id="rId50" Type="http://schemas.openxmlformats.org/officeDocument/2006/relationships/customXml" Target="../ink/ink175.xml"/><Relationship Id="rId55" Type="http://schemas.openxmlformats.org/officeDocument/2006/relationships/customXml" Target="../ink/ink180.xml"/><Relationship Id="rId76" Type="http://schemas.openxmlformats.org/officeDocument/2006/relationships/customXml" Target="../ink/ink201.xml"/><Relationship Id="rId7" Type="http://schemas.openxmlformats.org/officeDocument/2006/relationships/customXml" Target="../ink/ink146.xml"/><Relationship Id="rId71" Type="http://schemas.openxmlformats.org/officeDocument/2006/relationships/customXml" Target="../ink/ink196.xml"/><Relationship Id="rId2" Type="http://schemas.openxmlformats.org/officeDocument/2006/relationships/notesSlide" Target="../notesSlides/notesSlide26.xml"/><Relationship Id="rId29"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42" Type="http://schemas.openxmlformats.org/officeDocument/2006/relationships/customXml" Target="../ink/ink35.xml"/><Relationship Id="rId47" Type="http://schemas.openxmlformats.org/officeDocument/2006/relationships/image" Target="../media/image8.png"/><Relationship Id="rId63" Type="http://schemas.openxmlformats.org/officeDocument/2006/relationships/customXml" Target="../ink/ink55.xml"/><Relationship Id="rId68" Type="http://schemas.openxmlformats.org/officeDocument/2006/relationships/customXml" Target="../ink/ink60.xml"/><Relationship Id="rId2" Type="http://schemas.openxmlformats.org/officeDocument/2006/relationships/notesSlide" Target="../notesSlides/notesSlide7.xml"/><Relationship Id="rId16" Type="http://schemas.openxmlformats.org/officeDocument/2006/relationships/customXml" Target="../ink/ink11.xml"/><Relationship Id="rId29" Type="http://schemas.openxmlformats.org/officeDocument/2006/relationships/customXml" Target="../ink/ink24.xml"/><Relationship Id="rId11" Type="http://schemas.openxmlformats.org/officeDocument/2006/relationships/customXml" Target="../ink/ink6.xml"/><Relationship Id="rId24" Type="http://schemas.openxmlformats.org/officeDocument/2006/relationships/customXml" Target="../ink/ink19.xml"/><Relationship Id="rId32" Type="http://schemas.openxmlformats.org/officeDocument/2006/relationships/image" Target="../media/image7.png"/><Relationship Id="rId37" Type="http://schemas.openxmlformats.org/officeDocument/2006/relationships/customXml" Target="../ink/ink30.xml"/><Relationship Id="rId40" Type="http://schemas.openxmlformats.org/officeDocument/2006/relationships/customXml" Target="../ink/ink33.xml"/><Relationship Id="rId45" Type="http://schemas.openxmlformats.org/officeDocument/2006/relationships/customXml" Target="../ink/ink38.xml"/><Relationship Id="rId53" Type="http://schemas.openxmlformats.org/officeDocument/2006/relationships/customXml" Target="../ink/ink45.xml"/><Relationship Id="rId58" Type="http://schemas.openxmlformats.org/officeDocument/2006/relationships/customXml" Target="../ink/ink50.xml"/><Relationship Id="rId66" Type="http://schemas.openxmlformats.org/officeDocument/2006/relationships/customXml" Target="../ink/ink58.xml"/><Relationship Id="rId74" Type="http://schemas.openxmlformats.org/officeDocument/2006/relationships/customXml" Target="../ink/ink66.xml"/><Relationship Id="rId5" Type="http://schemas.openxmlformats.org/officeDocument/2006/relationships/image" Target="../media/image4.png"/><Relationship Id="rId61" Type="http://schemas.openxmlformats.org/officeDocument/2006/relationships/customXml" Target="../ink/ink53.xml"/><Relationship Id="rId19" Type="http://schemas.openxmlformats.org/officeDocument/2006/relationships/customXml" Target="../ink/ink14.xml"/><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image" Target="../media/image6.png"/><Relationship Id="rId35"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customXml" Target="../ink/ink40.xml"/><Relationship Id="rId56"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customXml" Target="../ink/ink61.xml"/><Relationship Id="rId8" Type="http://schemas.openxmlformats.org/officeDocument/2006/relationships/image" Target="../media/image5.png"/><Relationship Id="rId51" Type="http://schemas.openxmlformats.org/officeDocument/2006/relationships/customXml" Target="../ink/ink43.xml"/><Relationship Id="rId72" Type="http://schemas.openxmlformats.org/officeDocument/2006/relationships/customXml" Target="../ink/ink64.xml"/><Relationship Id="rId3" Type="http://schemas.openxmlformats.org/officeDocument/2006/relationships/image" Target="../media/image5.jpe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33" Type="http://schemas.openxmlformats.org/officeDocument/2006/relationships/customXml" Target="../ink/ink26.xml"/><Relationship Id="rId38" Type="http://schemas.openxmlformats.org/officeDocument/2006/relationships/customXml" Target="../ink/ink31.xml"/><Relationship Id="rId46" Type="http://schemas.openxmlformats.org/officeDocument/2006/relationships/customXml" Target="../ink/ink39.xml"/><Relationship Id="rId59" Type="http://schemas.openxmlformats.org/officeDocument/2006/relationships/customXml" Target="../ink/ink51.xml"/><Relationship Id="rId67" Type="http://schemas.openxmlformats.org/officeDocument/2006/relationships/customXml" Target="../ink/ink59.xml"/><Relationship Id="rId20" Type="http://schemas.openxmlformats.org/officeDocument/2006/relationships/customXml" Target="../ink/ink15.xml"/><Relationship Id="rId41" Type="http://schemas.openxmlformats.org/officeDocument/2006/relationships/customXml" Target="../ink/ink34.xml"/><Relationship Id="rId54" Type="http://schemas.openxmlformats.org/officeDocument/2006/relationships/customXml" Target="../ink/ink46.xml"/><Relationship Id="rId62" Type="http://schemas.openxmlformats.org/officeDocument/2006/relationships/customXml" Target="../ink/ink54.xml"/><Relationship Id="rId70" Type="http://schemas.openxmlformats.org/officeDocument/2006/relationships/customXml" Target="../ink/ink62.xml"/><Relationship Id="rId75" Type="http://schemas.openxmlformats.org/officeDocument/2006/relationships/customXml" Target="../ink/ink67.xml"/><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customXml" Target="../ink/ink29.xml"/><Relationship Id="rId49" Type="http://schemas.openxmlformats.org/officeDocument/2006/relationships/customXml" Target="../ink/ink41.xml"/><Relationship Id="rId57" Type="http://schemas.openxmlformats.org/officeDocument/2006/relationships/customXml" Target="../ink/ink49.xml"/><Relationship Id="rId10" Type="http://schemas.openxmlformats.org/officeDocument/2006/relationships/customXml" Target="../ink/ink5.xml"/><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customXml" Target="../ink/ink57.xml"/><Relationship Id="rId73" Type="http://schemas.openxmlformats.org/officeDocument/2006/relationships/customXml" Target="../ink/ink65.xml"/><Relationship Id="rId4" Type="http://schemas.openxmlformats.org/officeDocument/2006/relationships/customXml" Target="../ink/ink1.xml"/><Relationship Id="rId9"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2.xml"/><Relationship Id="rId34" Type="http://schemas.openxmlformats.org/officeDocument/2006/relationships/customXml" Target="../ink/ink27.xml"/><Relationship Id="rId50" Type="http://schemas.openxmlformats.org/officeDocument/2006/relationships/customXml" Target="../ink/ink42.xml"/><Relationship Id="rId55" Type="http://schemas.openxmlformats.org/officeDocument/2006/relationships/customXml" Target="../ink/ink47.xml"/><Relationship Id="rId7" Type="http://schemas.openxmlformats.org/officeDocument/2006/relationships/customXml" Target="../ink/ink3.xml"/><Relationship Id="rId71" Type="http://schemas.openxmlformats.org/officeDocument/2006/relationships/customXml" Target="../ink/ink63.xml"/></Relationships>
</file>

<file path=ppt/slides/_rels/slide8.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customXml" Target="../ink/ink84.xml"/><Relationship Id="rId42" Type="http://schemas.openxmlformats.org/officeDocument/2006/relationships/customXml" Target="../ink/ink103.xml"/><Relationship Id="rId47" Type="http://schemas.openxmlformats.org/officeDocument/2006/relationships/customXml" Target="../ink/ink107.xml"/><Relationship Id="rId63" Type="http://schemas.openxmlformats.org/officeDocument/2006/relationships/customXml" Target="../ink/ink123.xml"/><Relationship Id="rId68" Type="http://schemas.openxmlformats.org/officeDocument/2006/relationships/customXml" Target="../ink/ink128.xml"/><Relationship Id="rId2" Type="http://schemas.openxmlformats.org/officeDocument/2006/relationships/notesSlide" Target="../notesSlides/notesSlide8.xml"/><Relationship Id="rId16" Type="http://schemas.openxmlformats.org/officeDocument/2006/relationships/customXml" Target="../ink/ink79.xml"/><Relationship Id="rId29" Type="http://schemas.openxmlformats.org/officeDocument/2006/relationships/image" Target="../media/image6.png"/><Relationship Id="rId11" Type="http://schemas.openxmlformats.org/officeDocument/2006/relationships/customXml" Target="../ink/ink74.xml"/><Relationship Id="rId24" Type="http://schemas.openxmlformats.org/officeDocument/2006/relationships/customXml" Target="../ink/ink87.xml"/><Relationship Id="rId32" Type="http://schemas.openxmlformats.org/officeDocument/2006/relationships/customXml" Target="../ink/ink93.xml"/><Relationship Id="rId37" Type="http://schemas.openxmlformats.org/officeDocument/2006/relationships/customXml" Target="../ink/ink98.xml"/><Relationship Id="rId40" Type="http://schemas.openxmlformats.org/officeDocument/2006/relationships/customXml" Target="../ink/ink101.xml"/><Relationship Id="rId45" Type="http://schemas.openxmlformats.org/officeDocument/2006/relationships/customXml" Target="../ink/ink106.xml"/><Relationship Id="rId53" Type="http://schemas.openxmlformats.org/officeDocument/2006/relationships/customXml" Target="../ink/ink113.xml"/><Relationship Id="rId58" Type="http://schemas.openxmlformats.org/officeDocument/2006/relationships/customXml" Target="../ink/ink118.xml"/><Relationship Id="rId66" Type="http://schemas.openxmlformats.org/officeDocument/2006/relationships/customXml" Target="../ink/ink126.xml"/><Relationship Id="rId74" Type="http://schemas.openxmlformats.org/officeDocument/2006/relationships/customXml" Target="../ink/ink134.xml"/><Relationship Id="rId5" Type="http://schemas.openxmlformats.org/officeDocument/2006/relationships/customXml" Target="../ink/ink69.xml"/><Relationship Id="rId61" Type="http://schemas.openxmlformats.org/officeDocument/2006/relationships/customXml" Target="../ink/ink121.xml"/><Relationship Id="rId19" Type="http://schemas.openxmlformats.org/officeDocument/2006/relationships/customXml" Target="../ink/ink82.xml"/><Relationship Id="rId14" Type="http://schemas.openxmlformats.org/officeDocument/2006/relationships/customXml" Target="../ink/ink77.xml"/><Relationship Id="rId22" Type="http://schemas.openxmlformats.org/officeDocument/2006/relationships/customXml" Target="../ink/ink85.xml"/><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customXml" Target="../ink/ink96.xml"/><Relationship Id="rId43" Type="http://schemas.openxmlformats.org/officeDocument/2006/relationships/customXml" Target="../ink/ink104.xml"/><Relationship Id="rId48" Type="http://schemas.openxmlformats.org/officeDocument/2006/relationships/customXml" Target="../ink/ink108.xml"/><Relationship Id="rId56" Type="http://schemas.openxmlformats.org/officeDocument/2006/relationships/customXml" Target="../ink/ink116.xml"/><Relationship Id="rId64" Type="http://schemas.openxmlformats.org/officeDocument/2006/relationships/customXml" Target="../ink/ink124.xml"/><Relationship Id="rId69" Type="http://schemas.openxmlformats.org/officeDocument/2006/relationships/customXml" Target="../ink/ink129.xml"/><Relationship Id="rId8" Type="http://schemas.openxmlformats.org/officeDocument/2006/relationships/customXml" Target="../ink/ink71.xml"/><Relationship Id="rId51" Type="http://schemas.openxmlformats.org/officeDocument/2006/relationships/customXml" Target="../ink/ink111.xml"/><Relationship Id="rId72" Type="http://schemas.openxmlformats.org/officeDocument/2006/relationships/customXml" Target="../ink/ink132.xml"/><Relationship Id="rId3" Type="http://schemas.openxmlformats.org/officeDocument/2006/relationships/customXml" Target="../ink/ink68.xml"/><Relationship Id="rId12" Type="http://schemas.openxmlformats.org/officeDocument/2006/relationships/customXml" Target="../ink/ink75.xml"/><Relationship Id="rId17" Type="http://schemas.openxmlformats.org/officeDocument/2006/relationships/customXml" Target="../ink/ink80.xml"/><Relationship Id="rId25" Type="http://schemas.openxmlformats.org/officeDocument/2006/relationships/customXml" Target="../ink/ink88.xml"/><Relationship Id="rId33" Type="http://schemas.openxmlformats.org/officeDocument/2006/relationships/customXml" Target="../ink/ink94.xml"/><Relationship Id="rId38" Type="http://schemas.openxmlformats.org/officeDocument/2006/relationships/customXml" Target="../ink/ink99.xml"/><Relationship Id="rId46" Type="http://schemas.openxmlformats.org/officeDocument/2006/relationships/image" Target="../media/image8.png"/><Relationship Id="rId59" Type="http://schemas.openxmlformats.org/officeDocument/2006/relationships/customXml" Target="../ink/ink119.xml"/><Relationship Id="rId67" Type="http://schemas.openxmlformats.org/officeDocument/2006/relationships/customXml" Target="../ink/ink127.xml"/><Relationship Id="rId20" Type="http://schemas.openxmlformats.org/officeDocument/2006/relationships/customXml" Target="../ink/ink83.xml"/><Relationship Id="rId41" Type="http://schemas.openxmlformats.org/officeDocument/2006/relationships/customXml" Target="../ink/ink102.xml"/><Relationship Id="rId54" Type="http://schemas.openxmlformats.org/officeDocument/2006/relationships/customXml" Target="../ink/ink114.xml"/><Relationship Id="rId62" Type="http://schemas.openxmlformats.org/officeDocument/2006/relationships/customXml" Target="../ink/ink122.xml"/><Relationship Id="rId70" Type="http://schemas.openxmlformats.org/officeDocument/2006/relationships/customXml" Target="../ink/ink130.xml"/><Relationship Id="rId1" Type="http://schemas.openxmlformats.org/officeDocument/2006/relationships/slideLayout" Target="../slideLayouts/slideLayout13.xml"/><Relationship Id="rId6" Type="http://schemas.openxmlformats.org/officeDocument/2006/relationships/customXml" Target="../ink/ink70.xml"/><Relationship Id="rId15" Type="http://schemas.openxmlformats.org/officeDocument/2006/relationships/customXml" Target="../ink/ink78.xml"/><Relationship Id="rId23" Type="http://schemas.openxmlformats.org/officeDocument/2006/relationships/customXml" Target="../ink/ink86.xml"/><Relationship Id="rId28" Type="http://schemas.openxmlformats.org/officeDocument/2006/relationships/customXml" Target="../ink/ink91.xml"/><Relationship Id="rId36" Type="http://schemas.openxmlformats.org/officeDocument/2006/relationships/customXml" Target="../ink/ink97.xml"/><Relationship Id="rId49" Type="http://schemas.openxmlformats.org/officeDocument/2006/relationships/customXml" Target="../ink/ink109.xml"/><Relationship Id="rId57" Type="http://schemas.openxmlformats.org/officeDocument/2006/relationships/customXml" Target="../ink/ink117.xml"/><Relationship Id="rId10" Type="http://schemas.openxmlformats.org/officeDocument/2006/relationships/customXml" Target="../ink/ink73.xml"/><Relationship Id="rId31" Type="http://schemas.openxmlformats.org/officeDocument/2006/relationships/image" Target="../media/image7.png"/><Relationship Id="rId44" Type="http://schemas.openxmlformats.org/officeDocument/2006/relationships/customXml" Target="../ink/ink105.xml"/><Relationship Id="rId52"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customXml" Target="../ink/ink125.xml"/><Relationship Id="rId73" Type="http://schemas.openxmlformats.org/officeDocument/2006/relationships/customXml" Target="../ink/ink133.xml"/><Relationship Id="rId4" Type="http://schemas.openxmlformats.org/officeDocument/2006/relationships/image" Target="../media/image4.png"/><Relationship Id="rId9" Type="http://schemas.openxmlformats.org/officeDocument/2006/relationships/customXml" Target="../ink/ink72.xml"/><Relationship Id="rId13" Type="http://schemas.openxmlformats.org/officeDocument/2006/relationships/customXml" Target="../ink/ink76.xml"/><Relationship Id="rId18" Type="http://schemas.openxmlformats.org/officeDocument/2006/relationships/customXml" Target="../ink/ink81.xml"/><Relationship Id="rId39" Type="http://schemas.openxmlformats.org/officeDocument/2006/relationships/customXml" Target="../ink/ink100.xml"/><Relationship Id="rId34" Type="http://schemas.openxmlformats.org/officeDocument/2006/relationships/customXml" Target="../ink/ink95.xml"/><Relationship Id="rId50" Type="http://schemas.openxmlformats.org/officeDocument/2006/relationships/customXml" Target="../ink/ink110.xml"/><Relationship Id="rId55" Type="http://schemas.openxmlformats.org/officeDocument/2006/relationships/customXml" Target="../ink/ink115.xml"/><Relationship Id="rId7" Type="http://schemas.openxmlformats.org/officeDocument/2006/relationships/image" Target="../media/image5.png"/><Relationship Id="rId71" Type="http://schemas.openxmlformats.org/officeDocument/2006/relationships/customXml" Target="../ink/ink131.xml"/></Relationships>
</file>

<file path=ppt/slides/_rels/slide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3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339650"/>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2:</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Graphical REPRESENTATION OF SPATIAL DATA</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2B57F905-0D16-10FA-80B3-8A0DA72164D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3"/>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5"/>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7"/>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6" name="Slide Number Placeholder 3">
            <a:extLst>
              <a:ext uri="{FF2B5EF4-FFF2-40B4-BE49-F238E27FC236}">
                <a16:creationId xmlns:a16="http://schemas.microsoft.com/office/drawing/2014/main" id="{988CC9B1-E24F-BC55-EC30-AF0E501E0E5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0878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97795" y="4357991"/>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821791" y="4318733"/>
            <a:ext cx="6793035" cy="1754326"/>
          </a:xfrm>
          <a:prstGeom prst="rect">
            <a:avLst/>
          </a:prstGeom>
          <a:noFill/>
          <a:ln>
            <a:solidFill>
              <a:schemeClr val="tx1"/>
            </a:solidFill>
          </a:ln>
        </p:spPr>
        <p:txBody>
          <a:bodyPr wrap="square" rtlCol="0">
            <a:spAutoFit/>
          </a:bodyPr>
          <a:lstStyle/>
          <a:p>
            <a:r>
              <a:rPr lang="en-US" b="1" dirty="0">
                <a:latin typeface="Helvetica" pitchFamily="2" charset="0"/>
              </a:rPr>
              <a:t>Characteristics of a point vector</a:t>
            </a:r>
          </a:p>
          <a:p>
            <a:pPr marL="285750" indent="-285750">
              <a:buFont typeface="Wingdings" pitchFamily="2" charset="2"/>
              <a:buChar char="§"/>
            </a:pPr>
            <a:r>
              <a:rPr lang="en-US" dirty="0">
                <a:latin typeface="Helvetica" pitchFamily="2" charset="0"/>
              </a:rPr>
              <a:t>X, Y location characterize as a coordinate</a:t>
            </a:r>
          </a:p>
          <a:p>
            <a:pPr marL="285750" indent="-285750">
              <a:buFont typeface="Wingdings" pitchFamily="2" charset="2"/>
              <a:buChar char="§"/>
            </a:pPr>
            <a:r>
              <a:rPr lang="en-US" dirty="0">
                <a:latin typeface="Helvetica" pitchFamily="2" charset="0"/>
              </a:rPr>
              <a:t>Has no area </a:t>
            </a:r>
          </a:p>
          <a:p>
            <a:pPr marL="285750" indent="-285750">
              <a:buFont typeface="Wingdings" pitchFamily="2" charset="2"/>
              <a:buChar char="§"/>
            </a:pPr>
            <a:r>
              <a:rPr lang="en-US" dirty="0">
                <a:latin typeface="Helvetica" pitchFamily="2" charset="0"/>
              </a:rPr>
              <a:t>Has no length</a:t>
            </a:r>
          </a:p>
          <a:p>
            <a:pPr marL="285750" indent="-285750">
              <a:buFont typeface="Wingdings" pitchFamily="2" charset="2"/>
              <a:buChar char="§"/>
            </a:pPr>
            <a:r>
              <a:rPr lang="en-US" dirty="0">
                <a:latin typeface="Helvetica" pitchFamily="2" charset="0"/>
              </a:rPr>
              <a:t>This applies to discrete features of sample points</a:t>
            </a:r>
          </a:p>
          <a:p>
            <a:pPr marL="285750" indent="-285750">
              <a:buFont typeface="Wingdings" pitchFamily="2" charset="2"/>
              <a:buChar char="§"/>
            </a:pPr>
            <a:r>
              <a:rPr lang="en-US" dirty="0">
                <a:latin typeface="Helvetica" pitchFamily="2" charset="0"/>
              </a:rPr>
              <a:t>Its geometry consists of a single </a:t>
            </a:r>
            <a:r>
              <a:rPr lang="en-US" b="1" dirty="0">
                <a:solidFill>
                  <a:srgbClr val="FF0000"/>
                </a:solidFill>
                <a:latin typeface="Helvetica" pitchFamily="2" charset="0"/>
              </a:rPr>
              <a:t>node</a:t>
            </a:r>
            <a:r>
              <a:rPr lang="en-US" dirty="0">
                <a:latin typeface="Helvetica" pitchFamily="2" charset="0"/>
              </a:rPr>
              <a:t> or </a:t>
            </a:r>
            <a:r>
              <a:rPr lang="en-US" b="1" dirty="0">
                <a:solidFill>
                  <a:srgbClr val="FF0000"/>
                </a:solidFill>
                <a:latin typeface="Helvetica" pitchFamily="2" charset="0"/>
              </a:rPr>
              <a:t>vertex</a:t>
            </a:r>
          </a:p>
        </p:txBody>
      </p:sp>
      <p:sp>
        <p:nvSpPr>
          <p:cNvPr id="17" name="Rectangle 16">
            <a:extLst>
              <a:ext uri="{FF2B5EF4-FFF2-40B4-BE49-F238E27FC236}">
                <a16:creationId xmlns:a16="http://schemas.microsoft.com/office/drawing/2014/main" id="{9E6FFC00-8205-8CAF-0348-8FF3931A96F4}"/>
              </a:ext>
            </a:extLst>
          </p:cNvPr>
          <p:cNvSpPr/>
          <p:nvPr/>
        </p:nvSpPr>
        <p:spPr>
          <a:xfrm>
            <a:off x="7136523" y="262267"/>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77BBD4C-E33D-78B1-85D6-8DFA5AF1074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43984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4930887"/>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462213"/>
          </a:xfrm>
          <a:prstGeom prst="rect">
            <a:avLst/>
          </a:prstGeom>
          <a:noFill/>
          <a:ln>
            <a:solidFill>
              <a:schemeClr val="tx1"/>
            </a:solidFill>
          </a:ln>
        </p:spPr>
        <p:txBody>
          <a:bodyPr wrap="square" rtlCol="0">
            <a:spAutoFit/>
          </a:bodyPr>
          <a:lstStyle/>
          <a:p>
            <a:r>
              <a:rPr lang="en-US" sz="1400" b="1" dirty="0">
                <a:latin typeface="Helvetica" pitchFamily="2" charset="0"/>
              </a:rPr>
              <a:t>Characteristics of a polyline or line vector</a:t>
            </a:r>
          </a:p>
          <a:p>
            <a:pPr marL="285750" indent="-285750">
              <a:buFont typeface="Wingdings" pitchFamily="2" charset="2"/>
              <a:buChar char="§"/>
            </a:pPr>
            <a:r>
              <a:rPr lang="en-US" sz="1400" dirty="0">
                <a:latin typeface="Helvetica" pitchFamily="2" charset="0"/>
              </a:rPr>
              <a:t>These are a series of X, Y points characterize by coordinates to form a line</a:t>
            </a:r>
          </a:p>
          <a:p>
            <a:pPr marL="285750" indent="-285750">
              <a:buFont typeface="Wingdings" pitchFamily="2" charset="2"/>
              <a:buChar char="§"/>
            </a:pPr>
            <a:r>
              <a:rPr lang="en-US" sz="1400" dirty="0">
                <a:latin typeface="Helvetica" pitchFamily="2" charset="0"/>
              </a:rPr>
              <a:t>Has no area </a:t>
            </a:r>
          </a:p>
          <a:p>
            <a:pPr marL="285750" indent="-285750">
              <a:buFont typeface="Wingdings" pitchFamily="2" charset="2"/>
              <a:buChar char="§"/>
            </a:pPr>
            <a:r>
              <a:rPr lang="en-US" sz="1400" dirty="0">
                <a:latin typeface="Helvetica" pitchFamily="2" charset="0"/>
              </a:rPr>
              <a:t>They have a length</a:t>
            </a:r>
          </a:p>
          <a:p>
            <a:pPr marL="285750" indent="-285750">
              <a:buFont typeface="Wingdings" pitchFamily="2" charset="2"/>
              <a:buChar char="§"/>
            </a:pPr>
            <a:r>
              <a:rPr lang="en-US" sz="1400" dirty="0">
                <a:latin typeface="Helvetica" pitchFamily="2" charset="0"/>
              </a:rPr>
              <a:t>They have a direction (important for visualizing rivers steams &amp; roads)  </a:t>
            </a:r>
          </a:p>
          <a:p>
            <a:pPr marL="285750" indent="-285750">
              <a:buFont typeface="Wingdings" pitchFamily="2" charset="2"/>
              <a:buChar char="§"/>
            </a:pPr>
            <a:r>
              <a:rPr lang="en-US" sz="1400" dirty="0">
                <a:latin typeface="Helvetica" pitchFamily="2" charset="0"/>
              </a:rPr>
              <a:t>Connectivity (it connecting to other lines segments in the network)</a:t>
            </a:r>
          </a:p>
          <a:p>
            <a:pPr marL="285750" indent="-285750">
              <a:buFont typeface="Wingdings" pitchFamily="2" charset="2"/>
              <a:buChar char="§"/>
            </a:pPr>
            <a:r>
              <a:rPr lang="en-US" sz="1400" dirty="0">
                <a:latin typeface="Helvetica" pitchFamily="2" charset="0"/>
              </a:rPr>
              <a:t>This applies to features without an area but with a length – roads, rivers, railway tracks or migration flows between two or more locations.</a:t>
            </a:r>
          </a:p>
          <a:p>
            <a:pPr marL="285750" indent="-285750">
              <a:buFont typeface="Wingdings" pitchFamily="2" charset="2"/>
              <a:buChar char="§"/>
            </a:pPr>
            <a:r>
              <a:rPr lang="en-US" sz="1400" dirty="0">
                <a:latin typeface="Helvetica" pitchFamily="2" charset="0"/>
              </a:rPr>
              <a:t>Its geometry consists of </a:t>
            </a:r>
            <a:r>
              <a:rPr lang="en-US" sz="1400" b="1" dirty="0">
                <a:solidFill>
                  <a:srgbClr val="FF0000"/>
                </a:solidFill>
                <a:latin typeface="Helvetica" pitchFamily="2" charset="0"/>
              </a:rPr>
              <a:t>2 nodes</a:t>
            </a:r>
            <a:r>
              <a:rPr lang="en-US" sz="1400" dirty="0">
                <a:latin typeface="Helvetica" pitchFamily="2" charset="0"/>
              </a:rPr>
              <a:t> (i.e., beginning and end of point of line) &amp; can have more than one </a:t>
            </a:r>
            <a:r>
              <a:rPr lang="en-US" sz="1400" b="1" dirty="0">
                <a:solidFill>
                  <a:srgbClr val="FF0000"/>
                </a:solidFill>
                <a:latin typeface="Helvetica" pitchFamily="2" charset="0"/>
              </a:rPr>
              <a:t>vertex </a:t>
            </a:r>
            <a:r>
              <a:rPr lang="en-US" sz="1400" dirty="0">
                <a:latin typeface="Helvetica" pitchFamily="2" charset="0"/>
              </a:rPr>
              <a:t>(i.e., point(s) that connect different lines together)</a:t>
            </a:r>
          </a:p>
          <a:p>
            <a:pPr marL="285750" indent="-285750">
              <a:buFont typeface="Wingdings" pitchFamily="2" charset="2"/>
              <a:buChar char="§"/>
            </a:pPr>
            <a:r>
              <a:rPr lang="en-US" sz="1400" dirty="0">
                <a:latin typeface="Helvetica" pitchFamily="2" charset="0"/>
              </a:rPr>
              <a:t>It is never enclosed</a:t>
            </a:r>
          </a:p>
        </p:txBody>
      </p:sp>
      <p:sp>
        <p:nvSpPr>
          <p:cNvPr id="17" name="Rectangle 16">
            <a:extLst>
              <a:ext uri="{FF2B5EF4-FFF2-40B4-BE49-F238E27FC236}">
                <a16:creationId xmlns:a16="http://schemas.microsoft.com/office/drawing/2014/main" id="{2BE27263-32BF-2051-0B49-F59DA360B494}"/>
              </a:ext>
            </a:extLst>
          </p:cNvPr>
          <p:cNvSpPr/>
          <p:nvPr/>
        </p:nvSpPr>
        <p:spPr>
          <a:xfrm>
            <a:off x="7123723" y="1173402"/>
            <a:ext cx="2879835" cy="625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FBA31FA3-D523-E086-B967-5C3E19D6591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013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5432843"/>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554545"/>
          </a:xfrm>
          <a:prstGeom prst="rect">
            <a:avLst/>
          </a:prstGeom>
          <a:noFill/>
          <a:ln>
            <a:solidFill>
              <a:schemeClr val="tx1"/>
            </a:solidFill>
          </a:ln>
        </p:spPr>
        <p:txBody>
          <a:bodyPr wrap="square" rtlCol="0">
            <a:spAutoFit/>
          </a:bodyPr>
          <a:lstStyle/>
          <a:p>
            <a:r>
              <a:rPr lang="en-US" sz="1600" b="1" dirty="0">
                <a:latin typeface="Helvetica" pitchFamily="2" charset="0"/>
              </a:rPr>
              <a:t>Characteristics of a polygon vector</a:t>
            </a:r>
          </a:p>
          <a:p>
            <a:pPr marL="285750" indent="-285750">
              <a:buFont typeface="Wingdings" pitchFamily="2" charset="2"/>
              <a:buChar char="§"/>
            </a:pPr>
            <a:r>
              <a:rPr lang="en-US" sz="1600" dirty="0">
                <a:latin typeface="Helvetica" pitchFamily="2" charset="0"/>
              </a:rPr>
              <a:t>These are a series of X, Y points characterize by coordinates to form an enclosed region</a:t>
            </a:r>
          </a:p>
          <a:p>
            <a:pPr marL="285750" indent="-285750">
              <a:buFont typeface="Wingdings" pitchFamily="2" charset="2"/>
              <a:buChar char="§"/>
            </a:pPr>
            <a:r>
              <a:rPr lang="en-US" sz="1600" dirty="0">
                <a:latin typeface="Helvetica" pitchFamily="2" charset="0"/>
              </a:rPr>
              <a:t>It has an area </a:t>
            </a:r>
          </a:p>
          <a:p>
            <a:pPr marL="285750" indent="-285750">
              <a:buFont typeface="Wingdings" pitchFamily="2" charset="2"/>
              <a:buChar char="§"/>
            </a:pPr>
            <a:r>
              <a:rPr lang="en-US" sz="1600" dirty="0">
                <a:latin typeface="Helvetica" pitchFamily="2" charset="0"/>
              </a:rPr>
              <a:t>It has no length but rather a perimeter instead</a:t>
            </a:r>
          </a:p>
          <a:p>
            <a:pPr marL="285750" indent="-285750">
              <a:buFont typeface="Wingdings" pitchFamily="2" charset="2"/>
              <a:buChar char="§"/>
            </a:pPr>
            <a:r>
              <a:rPr lang="en-US" sz="1600" dirty="0">
                <a:latin typeface="Helvetica" pitchFamily="2" charset="0"/>
              </a:rPr>
              <a:t>This applies to features with enclosed regions – e.g., postcode areas, area of residential premise, counties (other administrative boundaries) etc.</a:t>
            </a:r>
          </a:p>
          <a:p>
            <a:pPr marL="285750" indent="-285750">
              <a:buFont typeface="Wingdings" pitchFamily="2" charset="2"/>
              <a:buChar char="§"/>
            </a:pPr>
            <a:r>
              <a:rPr lang="en-US" sz="1600" dirty="0">
                <a:latin typeface="Helvetica" pitchFamily="2" charset="0"/>
              </a:rPr>
              <a:t>Polygons have </a:t>
            </a:r>
            <a:r>
              <a:rPr lang="en-US" sz="1600" b="1" dirty="0">
                <a:solidFill>
                  <a:srgbClr val="FF0000"/>
                </a:solidFill>
                <a:latin typeface="Helvetica" pitchFamily="2" charset="0"/>
              </a:rPr>
              <a:t>three vertices </a:t>
            </a:r>
            <a:r>
              <a:rPr lang="en-US" sz="1600" dirty="0">
                <a:latin typeface="Helvetica" pitchFamily="2" charset="0"/>
              </a:rPr>
              <a:t>or more each connecting sequentially where the first vertex connects with the last vertex.  </a:t>
            </a:r>
          </a:p>
          <a:p>
            <a:pPr marL="285750" indent="-285750">
              <a:buFont typeface="Wingdings" pitchFamily="2" charset="2"/>
              <a:buChar char="§"/>
            </a:pPr>
            <a:endParaRPr lang="en-US" sz="1600" dirty="0">
              <a:latin typeface="Helvetica" pitchFamily="2" charset="0"/>
            </a:endParaRPr>
          </a:p>
        </p:txBody>
      </p:sp>
      <p:sp>
        <p:nvSpPr>
          <p:cNvPr id="17" name="Rectangle 16">
            <a:extLst>
              <a:ext uri="{FF2B5EF4-FFF2-40B4-BE49-F238E27FC236}">
                <a16:creationId xmlns:a16="http://schemas.microsoft.com/office/drawing/2014/main" id="{19B7D5BF-0350-13D4-4412-92B37922C080}"/>
              </a:ext>
            </a:extLst>
          </p:cNvPr>
          <p:cNvSpPr/>
          <p:nvPr/>
        </p:nvSpPr>
        <p:spPr>
          <a:xfrm>
            <a:off x="7123723" y="1712353"/>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45638D58-D3DC-9CD9-4B1A-C4B185CA95B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4834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A81C5DD-17E7-DB06-11E6-0C085F9FCBF9}"/>
              </a:ext>
            </a:extLst>
          </p:cNvPr>
          <p:cNvPicPr>
            <a:picLocks noChangeAspect="1"/>
          </p:cNvPicPr>
          <p:nvPr/>
        </p:nvPicPr>
        <p:blipFill rotWithShape="1">
          <a:blip r:embed="rId3"/>
          <a:srcRect t="15081" b="349"/>
          <a:stretch/>
        </p:blipFill>
        <p:spPr>
          <a:xfrm>
            <a:off x="0" y="0"/>
            <a:ext cx="12194259" cy="6858000"/>
          </a:xfrm>
          <a:prstGeom prst="rect">
            <a:avLst/>
          </a:prstGeom>
        </p:spPr>
      </p:pic>
      <p:sp>
        <p:nvSpPr>
          <p:cNvPr id="3" name="TextBox 2">
            <a:extLst>
              <a:ext uri="{FF2B5EF4-FFF2-40B4-BE49-F238E27FC236}">
                <a16:creationId xmlns:a16="http://schemas.microsoft.com/office/drawing/2014/main" id="{0220B622-33AA-16E9-9F46-A2E75D89D910}"/>
              </a:ext>
            </a:extLst>
          </p:cNvPr>
          <p:cNvSpPr txBox="1"/>
          <p:nvPr/>
        </p:nvSpPr>
        <p:spPr>
          <a:xfrm>
            <a:off x="6206247" y="388564"/>
            <a:ext cx="5700409" cy="369332"/>
          </a:xfrm>
          <a:prstGeom prst="rect">
            <a:avLst/>
          </a:prstGeom>
          <a:solidFill>
            <a:schemeClr val="bg1"/>
          </a:solidFill>
        </p:spPr>
        <p:txBody>
          <a:bodyPr wrap="square" rtlCol="0">
            <a:spAutoFit/>
          </a:bodyPr>
          <a:lstStyle/>
          <a:p>
            <a:pPr algn="ctr"/>
            <a:r>
              <a:rPr lang="en-US" b="1" dirty="0">
                <a:latin typeface="Helvetica" pitchFamily="2" charset="0"/>
              </a:rPr>
              <a:t> What about the soil moisture</a:t>
            </a:r>
            <a:endParaRPr lang="en-US" b="1" dirty="0">
              <a:solidFill>
                <a:srgbClr val="FF0000"/>
              </a:solidFill>
              <a:latin typeface="Helvetica" pitchFamily="2" charset="0"/>
            </a:endParaRPr>
          </a:p>
        </p:txBody>
      </p:sp>
      <p:sp>
        <p:nvSpPr>
          <p:cNvPr id="4" name="Slide Number Placeholder 3">
            <a:extLst>
              <a:ext uri="{FF2B5EF4-FFF2-40B4-BE49-F238E27FC236}">
                <a16:creationId xmlns:a16="http://schemas.microsoft.com/office/drawing/2014/main" id="{73203909-1931-A0EF-AE41-743EBB138E3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43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graphicFrame>
        <p:nvGraphicFramePr>
          <p:cNvPr id="14" name="Table 14">
            <a:extLst>
              <a:ext uri="{FF2B5EF4-FFF2-40B4-BE49-F238E27FC236}">
                <a16:creationId xmlns:a16="http://schemas.microsoft.com/office/drawing/2014/main" id="{52DDDB83-ED22-1046-9EB0-57D849FCD8C4}"/>
              </a:ext>
            </a:extLst>
          </p:cNvPr>
          <p:cNvGraphicFramePr>
            <a:graphicFrameLocks noGrp="1"/>
          </p:cNvGraphicFramePr>
          <p:nvPr/>
        </p:nvGraphicFramePr>
        <p:xfrm>
          <a:off x="-9728" y="-2"/>
          <a:ext cx="12201724" cy="6858004"/>
        </p:xfrm>
        <a:graphic>
          <a:graphicData uri="http://schemas.openxmlformats.org/drawingml/2006/table">
            <a:tbl>
              <a:tblPr firstRow="1" bandRow="1">
                <a:tableStyleId>{2D5ABB26-0587-4C30-8999-92F81FD0307C}</a:tableStyleId>
              </a:tblPr>
              <a:tblGrid>
                <a:gridCol w="618602">
                  <a:extLst>
                    <a:ext uri="{9D8B030D-6E8A-4147-A177-3AD203B41FA5}">
                      <a16:colId xmlns:a16="http://schemas.microsoft.com/office/drawing/2014/main" val="3506467424"/>
                    </a:ext>
                  </a:extLst>
                </a:gridCol>
                <a:gridCol w="609638">
                  <a:extLst>
                    <a:ext uri="{9D8B030D-6E8A-4147-A177-3AD203B41FA5}">
                      <a16:colId xmlns:a16="http://schemas.microsoft.com/office/drawing/2014/main" val="115095270"/>
                    </a:ext>
                  </a:extLst>
                </a:gridCol>
                <a:gridCol w="609638">
                  <a:extLst>
                    <a:ext uri="{9D8B030D-6E8A-4147-A177-3AD203B41FA5}">
                      <a16:colId xmlns:a16="http://schemas.microsoft.com/office/drawing/2014/main" val="925121201"/>
                    </a:ext>
                  </a:extLst>
                </a:gridCol>
                <a:gridCol w="609638">
                  <a:extLst>
                    <a:ext uri="{9D8B030D-6E8A-4147-A177-3AD203B41FA5}">
                      <a16:colId xmlns:a16="http://schemas.microsoft.com/office/drawing/2014/main" val="1306906073"/>
                    </a:ext>
                  </a:extLst>
                </a:gridCol>
                <a:gridCol w="609638">
                  <a:extLst>
                    <a:ext uri="{9D8B030D-6E8A-4147-A177-3AD203B41FA5}">
                      <a16:colId xmlns:a16="http://schemas.microsoft.com/office/drawing/2014/main" val="2721408507"/>
                    </a:ext>
                  </a:extLst>
                </a:gridCol>
                <a:gridCol w="609638">
                  <a:extLst>
                    <a:ext uri="{9D8B030D-6E8A-4147-A177-3AD203B41FA5}">
                      <a16:colId xmlns:a16="http://schemas.microsoft.com/office/drawing/2014/main" val="3015362766"/>
                    </a:ext>
                  </a:extLst>
                </a:gridCol>
                <a:gridCol w="609638">
                  <a:extLst>
                    <a:ext uri="{9D8B030D-6E8A-4147-A177-3AD203B41FA5}">
                      <a16:colId xmlns:a16="http://schemas.microsoft.com/office/drawing/2014/main" val="4122544909"/>
                    </a:ext>
                  </a:extLst>
                </a:gridCol>
                <a:gridCol w="609638">
                  <a:extLst>
                    <a:ext uri="{9D8B030D-6E8A-4147-A177-3AD203B41FA5}">
                      <a16:colId xmlns:a16="http://schemas.microsoft.com/office/drawing/2014/main" val="4056430848"/>
                    </a:ext>
                  </a:extLst>
                </a:gridCol>
                <a:gridCol w="609638">
                  <a:extLst>
                    <a:ext uri="{9D8B030D-6E8A-4147-A177-3AD203B41FA5}">
                      <a16:colId xmlns:a16="http://schemas.microsoft.com/office/drawing/2014/main" val="948266249"/>
                    </a:ext>
                  </a:extLst>
                </a:gridCol>
                <a:gridCol w="609638">
                  <a:extLst>
                    <a:ext uri="{9D8B030D-6E8A-4147-A177-3AD203B41FA5}">
                      <a16:colId xmlns:a16="http://schemas.microsoft.com/office/drawing/2014/main" val="4231698658"/>
                    </a:ext>
                  </a:extLst>
                </a:gridCol>
                <a:gridCol w="609638">
                  <a:extLst>
                    <a:ext uri="{9D8B030D-6E8A-4147-A177-3AD203B41FA5}">
                      <a16:colId xmlns:a16="http://schemas.microsoft.com/office/drawing/2014/main" val="4150621505"/>
                    </a:ext>
                  </a:extLst>
                </a:gridCol>
                <a:gridCol w="609638">
                  <a:extLst>
                    <a:ext uri="{9D8B030D-6E8A-4147-A177-3AD203B41FA5}">
                      <a16:colId xmlns:a16="http://schemas.microsoft.com/office/drawing/2014/main" val="2729182900"/>
                    </a:ext>
                  </a:extLst>
                </a:gridCol>
                <a:gridCol w="609638">
                  <a:extLst>
                    <a:ext uri="{9D8B030D-6E8A-4147-A177-3AD203B41FA5}">
                      <a16:colId xmlns:a16="http://schemas.microsoft.com/office/drawing/2014/main" val="3995825736"/>
                    </a:ext>
                  </a:extLst>
                </a:gridCol>
                <a:gridCol w="609638">
                  <a:extLst>
                    <a:ext uri="{9D8B030D-6E8A-4147-A177-3AD203B41FA5}">
                      <a16:colId xmlns:a16="http://schemas.microsoft.com/office/drawing/2014/main" val="2204682491"/>
                    </a:ext>
                  </a:extLst>
                </a:gridCol>
                <a:gridCol w="609638">
                  <a:extLst>
                    <a:ext uri="{9D8B030D-6E8A-4147-A177-3AD203B41FA5}">
                      <a16:colId xmlns:a16="http://schemas.microsoft.com/office/drawing/2014/main" val="2678850621"/>
                    </a:ext>
                  </a:extLst>
                </a:gridCol>
                <a:gridCol w="609638">
                  <a:extLst>
                    <a:ext uri="{9D8B030D-6E8A-4147-A177-3AD203B41FA5}">
                      <a16:colId xmlns:a16="http://schemas.microsoft.com/office/drawing/2014/main" val="921744208"/>
                    </a:ext>
                  </a:extLst>
                </a:gridCol>
                <a:gridCol w="609638">
                  <a:extLst>
                    <a:ext uri="{9D8B030D-6E8A-4147-A177-3AD203B41FA5}">
                      <a16:colId xmlns:a16="http://schemas.microsoft.com/office/drawing/2014/main" val="3631833484"/>
                    </a:ext>
                  </a:extLst>
                </a:gridCol>
                <a:gridCol w="609638">
                  <a:extLst>
                    <a:ext uri="{9D8B030D-6E8A-4147-A177-3AD203B41FA5}">
                      <a16:colId xmlns:a16="http://schemas.microsoft.com/office/drawing/2014/main" val="2063479344"/>
                    </a:ext>
                  </a:extLst>
                </a:gridCol>
                <a:gridCol w="609638">
                  <a:extLst>
                    <a:ext uri="{9D8B030D-6E8A-4147-A177-3AD203B41FA5}">
                      <a16:colId xmlns:a16="http://schemas.microsoft.com/office/drawing/2014/main" val="91355471"/>
                    </a:ext>
                  </a:extLst>
                </a:gridCol>
                <a:gridCol w="609638">
                  <a:extLst>
                    <a:ext uri="{9D8B030D-6E8A-4147-A177-3AD203B41FA5}">
                      <a16:colId xmlns:a16="http://schemas.microsoft.com/office/drawing/2014/main" val="917603291"/>
                    </a:ext>
                  </a:extLst>
                </a:gridCol>
              </a:tblGrid>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727464"/>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445558"/>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8545093"/>
                  </a:ext>
                </a:extLst>
              </a:tr>
              <a:tr h="403412">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724206"/>
                  </a:ext>
                </a:extLst>
              </a:tr>
              <a:tr h="403412">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943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408737"/>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129243"/>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99049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186538"/>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047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56610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378489"/>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12895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0890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85489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21471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720190"/>
                  </a:ext>
                </a:extLst>
              </a:tr>
            </a:tbl>
          </a:graphicData>
        </a:graphic>
      </p:graphicFrame>
      <p:sp>
        <p:nvSpPr>
          <p:cNvPr id="6" name="TextBox 5">
            <a:extLst>
              <a:ext uri="{FF2B5EF4-FFF2-40B4-BE49-F238E27FC236}">
                <a16:creationId xmlns:a16="http://schemas.microsoft.com/office/drawing/2014/main" id="{4D4BE999-CCDC-9B49-B1EF-A1ED102DE5E3}"/>
              </a:ext>
            </a:extLst>
          </p:cNvPr>
          <p:cNvSpPr txBox="1"/>
          <p:nvPr/>
        </p:nvSpPr>
        <p:spPr>
          <a:xfrm>
            <a:off x="6206247" y="388564"/>
            <a:ext cx="5700409" cy="646331"/>
          </a:xfrm>
          <a:prstGeom prst="rect">
            <a:avLst/>
          </a:prstGeom>
          <a:solidFill>
            <a:schemeClr val="bg1"/>
          </a:solidFill>
        </p:spPr>
        <p:txBody>
          <a:bodyPr wrap="square" rtlCol="0">
            <a:spAutoFit/>
          </a:bodyPr>
          <a:lstStyle/>
          <a:p>
            <a:pPr algn="ctr"/>
            <a:r>
              <a:rPr lang="en-US" b="1" dirty="0">
                <a:latin typeface="Helvetica" pitchFamily="2" charset="0"/>
              </a:rPr>
              <a:t> Amount of moisture in soil at any of spot in these rectangle pixels to </a:t>
            </a:r>
            <a:r>
              <a:rPr lang="en-US" b="1" dirty="0">
                <a:solidFill>
                  <a:srgbClr val="FF0000"/>
                </a:solidFill>
                <a:latin typeface="Helvetica" pitchFamily="2" charset="0"/>
              </a:rPr>
              <a:t>see change in gradient</a:t>
            </a:r>
          </a:p>
        </p:txBody>
      </p:sp>
    </p:spTree>
    <p:extLst>
      <p:ext uri="{BB962C8B-B14F-4D97-AF65-F5344CB8AC3E}">
        <p14:creationId xmlns:p14="http://schemas.microsoft.com/office/powerpoint/2010/main" val="270025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98897" y="3901590"/>
            <a:ext cx="11994205" cy="2554545"/>
          </a:xfrm>
          <a:prstGeom prst="rect">
            <a:avLst/>
          </a:prstGeom>
          <a:noFill/>
        </p:spPr>
        <p:txBody>
          <a:bodyPr wrap="square" rtlCol="0">
            <a:spAutoFit/>
          </a:bodyPr>
          <a:lstStyle/>
          <a:p>
            <a:r>
              <a:rPr lang="en-US" sz="1600" dirty="0">
                <a:latin typeface="Helvetica" pitchFamily="2" charset="0"/>
              </a:rPr>
              <a:t>Unlike the vector data. The above feature describes how moisture levels across the surface of the landscape – the feature is is not measured discretely but on a </a:t>
            </a:r>
            <a:r>
              <a:rPr lang="en-US" sz="1600" b="1" dirty="0">
                <a:latin typeface="Helvetica" pitchFamily="2" charset="0"/>
              </a:rPr>
              <a:t>continuous</a:t>
            </a:r>
            <a:r>
              <a:rPr lang="en-US" sz="1600" dirty="0">
                <a:latin typeface="Helvetica" pitchFamily="2" charset="0"/>
              </a:rPr>
              <a:t> surface to show gradient in changes for soil moisture across the landscape</a:t>
            </a:r>
          </a:p>
          <a:p>
            <a:endParaRPr lang="en-US" sz="1600" dirty="0">
              <a:latin typeface="Helvetica" pitchFamily="2" charset="0"/>
            </a:endParaRPr>
          </a:p>
          <a:p>
            <a:r>
              <a:rPr lang="en-US" sz="1600" dirty="0">
                <a:latin typeface="Helvetica" pitchFamily="2" charset="0"/>
              </a:rPr>
              <a:t>Now, this </a:t>
            </a:r>
            <a:r>
              <a:rPr lang="en-US" sz="1600" b="1" dirty="0">
                <a:solidFill>
                  <a:srgbClr val="FF0000"/>
                </a:solidFill>
                <a:latin typeface="Helvetica" pitchFamily="2" charset="0"/>
              </a:rPr>
              <a:t>Non-discrete </a:t>
            </a:r>
            <a:r>
              <a:rPr lang="en-US" sz="1600" dirty="0">
                <a:latin typeface="Helvetica" pitchFamily="2" charset="0"/>
              </a:rPr>
              <a:t>feature is classed a </a:t>
            </a:r>
            <a:r>
              <a:rPr lang="en-US" sz="1600" b="1" dirty="0">
                <a:solidFill>
                  <a:srgbClr val="FF0000"/>
                </a:solidFill>
                <a:latin typeface="Helvetica" pitchFamily="2" charset="0"/>
              </a:rPr>
              <a:t>Raster Data</a:t>
            </a:r>
          </a:p>
          <a:p>
            <a:endParaRPr lang="en-US" sz="1600" b="1" dirty="0">
              <a:solidFill>
                <a:srgbClr val="FF0000"/>
              </a:solidFill>
              <a:latin typeface="Helvetica" pitchFamily="2" charset="0"/>
            </a:endParaRPr>
          </a:p>
          <a:p>
            <a:r>
              <a:rPr lang="en-US" sz="1600" b="1" dirty="0">
                <a:latin typeface="Helvetica" pitchFamily="2" charset="0"/>
              </a:rPr>
              <a:t>What is Raster Data?</a:t>
            </a:r>
          </a:p>
          <a:p>
            <a:pPr marL="285750" indent="-285750">
              <a:buFont typeface="Wingdings" pitchFamily="2" charset="2"/>
              <a:buChar char="§"/>
            </a:pPr>
            <a:r>
              <a:rPr lang="en-US" sz="1600" b="1" dirty="0">
                <a:solidFill>
                  <a:srgbClr val="FF0000"/>
                </a:solidFill>
                <a:latin typeface="Helvetica" pitchFamily="2" charset="0"/>
              </a:rPr>
              <a:t>It is a matrix of pixels or grid-cells </a:t>
            </a:r>
            <a:r>
              <a:rPr lang="en-US" sz="1600" dirty="0">
                <a:latin typeface="Helvetica" pitchFamily="2" charset="0"/>
              </a:rPr>
              <a:t>that contains a numeric or text value for a feature its representing</a:t>
            </a:r>
          </a:p>
          <a:p>
            <a:pPr marL="285750" indent="-285750">
              <a:buFont typeface="Wingdings" pitchFamily="2" charset="2"/>
              <a:buChar char="§"/>
            </a:pPr>
            <a:r>
              <a:rPr lang="en-US" sz="1600" dirty="0">
                <a:latin typeface="Helvetica" pitchFamily="2" charset="0"/>
              </a:rPr>
              <a:t>It is composed of </a:t>
            </a:r>
            <a:r>
              <a:rPr lang="en-US" sz="1600" b="1" dirty="0">
                <a:solidFill>
                  <a:srgbClr val="FF0000"/>
                </a:solidFill>
                <a:latin typeface="Helvetica" pitchFamily="2" charset="0"/>
              </a:rPr>
              <a:t>rows and columns</a:t>
            </a:r>
          </a:p>
          <a:p>
            <a:pPr marL="285750" indent="-285750">
              <a:buFont typeface="Wingdings" pitchFamily="2" charset="2"/>
              <a:buChar char="§"/>
            </a:pPr>
            <a:r>
              <a:rPr lang="en-US" sz="1600" dirty="0">
                <a:latin typeface="Helvetica" pitchFamily="2" charset="0"/>
              </a:rPr>
              <a:t>Each pixel or grid-cell has a </a:t>
            </a:r>
            <a:r>
              <a:rPr lang="en-US" sz="1600" b="1" dirty="0">
                <a:solidFill>
                  <a:srgbClr val="FF0000"/>
                </a:solidFill>
                <a:latin typeface="Helvetica" pitchFamily="2" charset="0"/>
              </a:rPr>
              <a:t>resolution</a:t>
            </a:r>
            <a:r>
              <a:rPr lang="en-US" sz="1600" dirty="0">
                <a:latin typeface="Helvetica" pitchFamily="2" charset="0"/>
              </a:rPr>
              <a:t> (or </a:t>
            </a:r>
            <a:r>
              <a:rPr lang="en-US" sz="1600" b="1" dirty="0">
                <a:solidFill>
                  <a:srgbClr val="FF0000"/>
                </a:solidFill>
                <a:latin typeface="Helvetica" pitchFamily="2" charset="0"/>
              </a:rPr>
              <a:t>size for height and width</a:t>
            </a:r>
            <a:r>
              <a:rPr lang="en-US" sz="1600" dirty="0">
                <a:latin typeface="Helvetica" pitchFamily="2" charset="0"/>
              </a:rPr>
              <a:t>)</a:t>
            </a:r>
          </a:p>
          <a:p>
            <a:endParaRPr lang="en-US" sz="1600" dirty="0">
              <a:latin typeface="Helvetica" pitchFamily="2" charset="0"/>
            </a:endParaRPr>
          </a:p>
        </p:txBody>
      </p:sp>
      <p:sp>
        <p:nvSpPr>
          <p:cNvPr id="3" name="Slide Number Placeholder 3">
            <a:extLst>
              <a:ext uri="{FF2B5EF4-FFF2-40B4-BE49-F238E27FC236}">
                <a16:creationId xmlns:a16="http://schemas.microsoft.com/office/drawing/2014/main" id="{A0BCD0AB-1C62-8622-2F55-201021B7F65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62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077218"/>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5" name="Slide Number Placeholder 3">
            <a:extLst>
              <a:ext uri="{FF2B5EF4-FFF2-40B4-BE49-F238E27FC236}">
                <a16:creationId xmlns:a16="http://schemas.microsoft.com/office/drawing/2014/main" id="{FA87E6FA-15AA-5FA5-8E10-B7012B3FAF6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869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815882"/>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solidFill>
                  <a:srgbClr val="FF0000"/>
                </a:solidFill>
                <a:latin typeface="Helvetica" pitchFamily="2" charset="0"/>
              </a:rPr>
              <a:t>Boolean (or Binary) 1 = “Yes” and 0 = “No” (Presence/absence)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1</a:t>
            </a:r>
          </a:p>
        </p:txBody>
      </p:sp>
      <p:sp>
        <p:nvSpPr>
          <p:cNvPr id="6" name="TextBox 5">
            <a:extLst>
              <a:ext uri="{FF2B5EF4-FFF2-40B4-BE49-F238E27FC236}">
                <a16:creationId xmlns:a16="http://schemas.microsoft.com/office/drawing/2014/main" id="{8D05E61F-79D2-8412-FF7D-627BA919B888}"/>
              </a:ext>
            </a:extLst>
          </p:cNvPr>
          <p:cNvSpPr txBox="1"/>
          <p:nvPr/>
        </p:nvSpPr>
        <p:spPr>
          <a:xfrm>
            <a:off x="8482857" y="3429000"/>
            <a:ext cx="2775046"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Boolean</a:t>
            </a:r>
          </a:p>
        </p:txBody>
      </p:sp>
      <p:sp>
        <p:nvSpPr>
          <p:cNvPr id="8" name="Slide Number Placeholder 3">
            <a:extLst>
              <a:ext uri="{FF2B5EF4-FFF2-40B4-BE49-F238E27FC236}">
                <a16:creationId xmlns:a16="http://schemas.microsoft.com/office/drawing/2014/main" id="{87128248-A523-BEBF-5C39-32E9B9C437D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7550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062103"/>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solidFill>
                  <a:srgbClr val="FF0000"/>
                </a:solidFill>
                <a:latin typeface="Helvetica" pitchFamily="2" charset="0"/>
              </a:rPr>
              <a:t>Float (or continuous data)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7.8</a:t>
            </a:r>
          </a:p>
        </p:txBody>
      </p:sp>
      <p:sp>
        <p:nvSpPr>
          <p:cNvPr id="6" name="TextBox 5">
            <a:extLst>
              <a:ext uri="{FF2B5EF4-FFF2-40B4-BE49-F238E27FC236}">
                <a16:creationId xmlns:a16="http://schemas.microsoft.com/office/drawing/2014/main" id="{4B7A2993-FC1C-4BFD-2C70-2993CCA4EEB1}"/>
              </a:ext>
            </a:extLst>
          </p:cNvPr>
          <p:cNvSpPr txBox="1"/>
          <p:nvPr/>
        </p:nvSpPr>
        <p:spPr>
          <a:xfrm>
            <a:off x="8500901" y="3364300"/>
            <a:ext cx="2301473"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Float</a:t>
            </a:r>
          </a:p>
        </p:txBody>
      </p:sp>
      <p:sp>
        <p:nvSpPr>
          <p:cNvPr id="8" name="Slide Number Placeholder 3">
            <a:extLst>
              <a:ext uri="{FF2B5EF4-FFF2-40B4-BE49-F238E27FC236}">
                <a16:creationId xmlns:a16="http://schemas.microsoft.com/office/drawing/2014/main" id="{431D0114-5F3E-906F-FFBE-369554428B3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336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used to describe reality</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Vector</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a:t>
            </a: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(or Geoprocessing)</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Proportional symbol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Isopleth / Contour maps</a:t>
            </a:r>
          </a:p>
          <a:p>
            <a:pPr marL="0" indent="0">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4. Issues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Ecological Fallacy bias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Absolute versus Relative</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Resolution matters…</a:t>
            </a:r>
          </a:p>
        </p:txBody>
      </p:sp>
      <p:sp>
        <p:nvSpPr>
          <p:cNvPr id="3" name="Slide Number Placeholder 3">
            <a:extLst>
              <a:ext uri="{FF2B5EF4-FFF2-40B4-BE49-F238E27FC236}">
                <a16:creationId xmlns:a16="http://schemas.microsoft.com/office/drawing/2014/main" id="{783F58EC-ECF1-F7D2-62D1-2AD56C5C0FD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308324"/>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latin typeface="Helvetica" pitchFamily="2" charset="0"/>
              </a:rPr>
              <a:t>Float (or continuous data) </a:t>
            </a:r>
          </a:p>
          <a:p>
            <a:pPr marL="742950" lvl="1" indent="-285750">
              <a:buFont typeface="Courier New" panose="02070309020205020404" pitchFamily="49" charset="0"/>
              <a:buChar char="o"/>
            </a:pPr>
            <a:r>
              <a:rPr lang="en-US" sz="1600" dirty="0">
                <a:solidFill>
                  <a:srgbClr val="FF0000"/>
                </a:solidFill>
                <a:latin typeface="Helvetica" pitchFamily="2" charset="0"/>
              </a:rPr>
              <a:t>No data, missing value in pixel: NA, </a:t>
            </a:r>
            <a:r>
              <a:rPr lang="en-US" sz="1600" dirty="0" err="1">
                <a:solidFill>
                  <a:srgbClr val="FF0000"/>
                </a:solidFill>
                <a:latin typeface="Helvetica" pitchFamily="2" charset="0"/>
              </a:rPr>
              <a:t>NaN</a:t>
            </a:r>
            <a:endParaRPr lang="en-US" sz="1600" dirty="0">
              <a:solidFill>
                <a:srgbClr val="FF0000"/>
              </a:solidFill>
              <a:latin typeface="Helvetica" pitchFamily="2" charset="0"/>
            </a:endParaRP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err="1">
                <a:solidFill>
                  <a:srgbClr val="FF0000"/>
                </a:solidFill>
                <a:latin typeface="Helvetica" pitchFamily="2" charset="0"/>
              </a:rPr>
              <a:t>NaN</a:t>
            </a:r>
            <a:endParaRPr lang="en-US" sz="4000" b="1" dirty="0">
              <a:solidFill>
                <a:srgbClr val="FF0000"/>
              </a:solidFill>
              <a:latin typeface="Helvetica" pitchFamily="2" charset="0"/>
            </a:endParaRPr>
          </a:p>
        </p:txBody>
      </p:sp>
      <p:sp>
        <p:nvSpPr>
          <p:cNvPr id="6" name="TextBox 5">
            <a:extLst>
              <a:ext uri="{FF2B5EF4-FFF2-40B4-BE49-F238E27FC236}">
                <a16:creationId xmlns:a16="http://schemas.microsoft.com/office/drawing/2014/main" id="{772EC3E5-5BFB-EE5E-E0EB-8C122432BB7B}"/>
              </a:ext>
            </a:extLst>
          </p:cNvPr>
          <p:cNvSpPr txBox="1"/>
          <p:nvPr/>
        </p:nvSpPr>
        <p:spPr>
          <a:xfrm>
            <a:off x="8500901" y="3364300"/>
            <a:ext cx="2661082"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Missing</a:t>
            </a:r>
          </a:p>
        </p:txBody>
      </p:sp>
      <p:sp>
        <p:nvSpPr>
          <p:cNvPr id="8" name="Slide Number Placeholder 3">
            <a:extLst>
              <a:ext uri="{FF2B5EF4-FFF2-40B4-BE49-F238E27FC236}">
                <a16:creationId xmlns:a16="http://schemas.microsoft.com/office/drawing/2014/main" id="{ECC5BAC9-EC94-406F-EF46-ED8340AE2D0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29651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C77D068-5F8A-6992-C6E1-674EAF65C346}"/>
              </a:ext>
            </a:extLst>
          </p:cNvPr>
          <p:cNvGraphicFramePr>
            <a:graphicFrameLocks noGrp="1"/>
          </p:cNvGraphicFramePr>
          <p:nvPr>
            <p:extLst>
              <p:ext uri="{D42A27DB-BD31-4B8C-83A1-F6EECF244321}">
                <p14:modId xmlns:p14="http://schemas.microsoft.com/office/powerpoint/2010/main" val="4255527648"/>
              </p:ext>
            </p:extLst>
          </p:nvPr>
        </p:nvGraphicFramePr>
        <p:xfrm>
          <a:off x="6110092" y="1133105"/>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pic>
        <p:nvPicPr>
          <p:cNvPr id="3" name="Picture 2" descr="Diagram&#10;&#10;Description automatically generated">
            <a:extLst>
              <a:ext uri="{FF2B5EF4-FFF2-40B4-BE49-F238E27FC236}">
                <a16:creationId xmlns:a16="http://schemas.microsoft.com/office/drawing/2014/main" id="{2F6680C5-43BF-ED4B-60E0-5E29F8A90107}"/>
              </a:ext>
            </a:extLst>
          </p:cNvPr>
          <p:cNvPicPr>
            <a:picLocks noChangeAspect="1"/>
          </p:cNvPicPr>
          <p:nvPr/>
        </p:nvPicPr>
        <p:blipFill>
          <a:blip r:embed="rId2"/>
          <a:stretch>
            <a:fillRect/>
          </a:stretch>
        </p:blipFill>
        <p:spPr>
          <a:xfrm>
            <a:off x="87438" y="1133106"/>
            <a:ext cx="5861417" cy="3636826"/>
          </a:xfrm>
          <a:prstGeom prst="rect">
            <a:avLst/>
          </a:prstGeom>
        </p:spPr>
      </p:pic>
      <p:sp>
        <p:nvSpPr>
          <p:cNvPr id="4" name="TextBox 3">
            <a:extLst>
              <a:ext uri="{FF2B5EF4-FFF2-40B4-BE49-F238E27FC236}">
                <a16:creationId xmlns:a16="http://schemas.microsoft.com/office/drawing/2014/main" id="{1CCD6A81-8633-8555-3E93-F25361C7411F}"/>
              </a:ext>
            </a:extLst>
          </p:cNvPr>
          <p:cNvSpPr txBox="1"/>
          <p:nvPr/>
        </p:nvSpPr>
        <p:spPr>
          <a:xfrm>
            <a:off x="1912884" y="4930822"/>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04332485-11FC-868E-FD50-0BFB7A679217}"/>
              </a:ext>
            </a:extLst>
          </p:cNvPr>
          <p:cNvSpPr txBox="1"/>
          <p:nvPr/>
        </p:nvSpPr>
        <p:spPr>
          <a:xfrm>
            <a:off x="8401341" y="4930822"/>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sp>
        <p:nvSpPr>
          <p:cNvPr id="7" name="Slide Number Placeholder 3">
            <a:extLst>
              <a:ext uri="{FF2B5EF4-FFF2-40B4-BE49-F238E27FC236}">
                <a16:creationId xmlns:a16="http://schemas.microsoft.com/office/drawing/2014/main" id="{2CE446CE-03BB-E5A8-A8E7-8A1F2917F67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652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347166" y="2472558"/>
            <a:ext cx="3696788" cy="2862322"/>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 of spatial data is shown in the map on the left?</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is the main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and attribute</a:t>
            </a:r>
            <a:r>
              <a:rPr lang="en-US" dirty="0">
                <a:latin typeface="Helvetica Neue" panose="02000503000000020004" pitchFamily="2" charset="0"/>
                <a:ea typeface="Helvetica Neue" panose="02000503000000020004" pitchFamily="2" charset="0"/>
                <a:cs typeface="Helvetica Neue" panose="02000503000000020004" pitchFamily="2" charset="0"/>
              </a:rPr>
              <a:t> for this visualisation?</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endParaRPr lang="en-US" dirty="0">
              <a:latin typeface="Helvetica" pitchFamily="2" charset="0"/>
            </a:endParaRPr>
          </a:p>
        </p:txBody>
      </p:sp>
      <p:sp>
        <p:nvSpPr>
          <p:cNvPr id="3" name="TextBox 2">
            <a:extLst>
              <a:ext uri="{FF2B5EF4-FFF2-40B4-BE49-F238E27FC236}">
                <a16:creationId xmlns:a16="http://schemas.microsoft.com/office/drawing/2014/main" id="{4026EED1-54B7-4FD1-B6EC-103F1D81BEB4}"/>
              </a:ext>
            </a:extLst>
          </p:cNvPr>
          <p:cNvSpPr txBox="1"/>
          <p:nvPr/>
        </p:nvSpPr>
        <p:spPr>
          <a:xfrm>
            <a:off x="8495212" y="254527"/>
            <a:ext cx="3696788" cy="175432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left shows the predicted numbers of burglaries across streets for a small city in Kaduna Nigeria (</a:t>
            </a:r>
            <a:r>
              <a:rPr lang="en-US" i="1" dirty="0">
                <a:latin typeface="Helvetica Neue" panose="02000503000000020004" pitchFamily="2" charset="0"/>
                <a:ea typeface="Helvetica Neue" panose="02000503000000020004" pitchFamily="2" charset="0"/>
                <a:cs typeface="Helvetica Neue" panose="02000503000000020004" pitchFamily="2" charset="0"/>
              </a:rPr>
              <a:t>Musah et al. 2020</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
            </a:pPr>
            <a:endParaRPr lang="en-US" dirty="0">
              <a:latin typeface="Helvetica" pitchFamily="2" charset="0"/>
            </a:endParaRPr>
          </a:p>
        </p:txBody>
      </p:sp>
      <p:sp>
        <p:nvSpPr>
          <p:cNvPr id="6" name="TextBox 5">
            <a:extLst>
              <a:ext uri="{FF2B5EF4-FFF2-40B4-BE49-F238E27FC236}">
                <a16:creationId xmlns:a16="http://schemas.microsoft.com/office/drawing/2014/main" id="{FFA15AC9-A708-31AE-AFDE-DC8C78A31E0C}"/>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1160E968-4B07-8A50-CA51-CFF4DB2CE801}"/>
              </a:ext>
            </a:extLst>
          </p:cNvPr>
          <p:cNvSpPr txBox="1"/>
          <p:nvPr/>
        </p:nvSpPr>
        <p:spPr>
          <a:xfrm>
            <a:off x="148046" y="5914255"/>
            <a:ext cx="5795554" cy="461665"/>
          </a:xfrm>
          <a:prstGeom prst="rect">
            <a:avLst/>
          </a:prstGeom>
          <a:noFill/>
        </p:spPr>
        <p:txBody>
          <a:bodyPr wrap="square" rtlCol="0">
            <a:spAutoFit/>
          </a:bodyPr>
          <a:lstStyle/>
          <a:p>
            <a:r>
              <a:rPr lang="en-US" sz="1200" b="1" dirty="0">
                <a:latin typeface="Helvetica" pitchFamily="2" charset="0"/>
              </a:rPr>
              <a:t>Image: Show predicted cases of residential burglaries in study area</a:t>
            </a:r>
          </a:p>
          <a:p>
            <a:endParaRPr lang="en-US" sz="1200" b="1" dirty="0">
              <a:latin typeface="Helvetica" pitchFamily="2" charset="0"/>
            </a:endParaRPr>
          </a:p>
        </p:txBody>
      </p:sp>
      <p:sp>
        <p:nvSpPr>
          <p:cNvPr id="8" name="Slide Number Placeholder 3">
            <a:extLst>
              <a:ext uri="{FF2B5EF4-FFF2-40B4-BE49-F238E27FC236}">
                <a16:creationId xmlns:a16="http://schemas.microsoft.com/office/drawing/2014/main" id="{7EAD8628-3B13-A569-9156-CDE76214A8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4862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281851" y="313111"/>
            <a:ext cx="3867586" cy="4524315"/>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 spatial data is shown in the map on the left?</a:t>
            </a:r>
          </a:p>
          <a:p>
            <a:r>
              <a:rPr lang="en-US" dirty="0">
                <a:latin typeface="Helvetica Neue" panose="02000503000000020004" pitchFamily="2" charset="0"/>
                <a:ea typeface="Helvetica Neue" panose="02000503000000020004" pitchFamily="2" charset="0"/>
                <a:cs typeface="Helvetica Neue" panose="02000503000000020004" pitchFamily="2" charset="0"/>
              </a:rPr>
              <a:t>     </a:t>
            </a: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Vector Data</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visualization?</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Polyline (Street segments)</a:t>
            </a:r>
          </a:p>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(Study area)</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is the main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and attribute</a:t>
            </a:r>
            <a:r>
              <a:rPr lang="en-US" dirty="0">
                <a:latin typeface="Helvetica Neue" panose="02000503000000020004" pitchFamily="2" charset="0"/>
                <a:ea typeface="Helvetica Neue" panose="02000503000000020004" pitchFamily="2" charset="0"/>
                <a:cs typeface="Helvetica Neue" panose="02000503000000020004" pitchFamily="2" charset="0"/>
              </a:rPr>
              <a:t> for this visualization?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Polyline (Streets)</a:t>
            </a:r>
          </a:p>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Attribute: Predicted burglaries</a:t>
            </a:r>
          </a:p>
        </p:txBody>
      </p:sp>
      <p:sp>
        <p:nvSpPr>
          <p:cNvPr id="2" name="TextBox 1">
            <a:extLst>
              <a:ext uri="{FF2B5EF4-FFF2-40B4-BE49-F238E27FC236}">
                <a16:creationId xmlns:a16="http://schemas.microsoft.com/office/drawing/2014/main" id="{861F1144-F244-0B41-B78A-F6B593F9CB2D}"/>
              </a:ext>
            </a:extLst>
          </p:cNvPr>
          <p:cNvSpPr txBox="1"/>
          <p:nvPr/>
        </p:nvSpPr>
        <p:spPr>
          <a:xfrm>
            <a:off x="148046" y="5878296"/>
            <a:ext cx="5795554" cy="461665"/>
          </a:xfrm>
          <a:prstGeom prst="rect">
            <a:avLst/>
          </a:prstGeom>
          <a:noFill/>
        </p:spPr>
        <p:txBody>
          <a:bodyPr wrap="square" rtlCol="0">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Image: Show predicted cases of residential burglaries in study area</a:t>
            </a:r>
          </a:p>
          <a:p>
            <a:endParaRPr lang="en-US" sz="1200" b="1" dirty="0">
              <a:latin typeface="Helvetica" pitchFamily="2" charset="0"/>
            </a:endParaRPr>
          </a:p>
        </p:txBody>
      </p:sp>
      <p:sp>
        <p:nvSpPr>
          <p:cNvPr id="3" name="TextBox 2">
            <a:extLst>
              <a:ext uri="{FF2B5EF4-FFF2-40B4-BE49-F238E27FC236}">
                <a16:creationId xmlns:a16="http://schemas.microsoft.com/office/drawing/2014/main" id="{45BB7402-CA37-CC47-9767-EEBF9D91AEF0}"/>
              </a:ext>
            </a:extLst>
          </p:cNvPr>
          <p:cNvSpPr txBox="1"/>
          <p:nvPr/>
        </p:nvSpPr>
        <p:spPr>
          <a:xfrm>
            <a:off x="6352905" y="5149205"/>
            <a:ext cx="5691049" cy="1200329"/>
          </a:xfrm>
          <a:prstGeom prst="rect">
            <a:avLst/>
          </a:prstGeom>
          <a:noFill/>
          <a:ln>
            <a:solidFill>
              <a:schemeClr val="tx1"/>
            </a:solidFill>
          </a:ln>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The map is an example of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Choropleth (with line segments)</a:t>
            </a:r>
            <a:r>
              <a:rPr lang="en-US" sz="2400" b="1" dirty="0">
                <a:latin typeface="Helvetica Neue" panose="02000503000000020004" pitchFamily="2" charset="0"/>
                <a:ea typeface="Helvetica Neue" panose="02000503000000020004" pitchFamily="2" charset="0"/>
                <a:cs typeface="Helvetica Neue" panose="02000503000000020004" pitchFamily="2" charset="0"/>
              </a:rPr>
              <a:t>, which is one of many types of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thematic maps</a:t>
            </a:r>
          </a:p>
        </p:txBody>
      </p:sp>
      <p:sp>
        <p:nvSpPr>
          <p:cNvPr id="7" name="TextBox 6">
            <a:extLst>
              <a:ext uri="{FF2B5EF4-FFF2-40B4-BE49-F238E27FC236}">
                <a16:creationId xmlns:a16="http://schemas.microsoft.com/office/drawing/2014/main" id="{E8C3EEE4-3154-8F70-7DD3-3D63E4FB4C36}"/>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8" name="Slide Number Placeholder 3">
            <a:extLst>
              <a:ext uri="{FF2B5EF4-FFF2-40B4-BE49-F238E27FC236}">
                <a16:creationId xmlns:a16="http://schemas.microsoft.com/office/drawing/2014/main" id="{AC7F0B7B-99F1-4FD8-E17B-017E22FAD2B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10704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Operations, or Geoprocessing</a:t>
            </a:r>
          </a:p>
        </p:txBody>
      </p:sp>
      <p:sp>
        <p:nvSpPr>
          <p:cNvPr id="3" name="Slide Number Placeholder 3">
            <a:extLst>
              <a:ext uri="{FF2B5EF4-FFF2-40B4-BE49-F238E27FC236}">
                <a16:creationId xmlns:a16="http://schemas.microsoft.com/office/drawing/2014/main" id="{6A657ADF-1B07-7DA3-EF1F-41908DBE8CC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079DCD09-1FE0-8F99-C3BD-E9C93E5BE8E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3FE6414-ED10-CE0B-F013-678D385A1116}"/>
              </a:ext>
            </a:extLst>
          </p:cNvPr>
          <p:cNvPicPr>
            <a:picLocks noChangeAspect="1"/>
          </p:cNvPicPr>
          <p:nvPr/>
        </p:nvPicPr>
        <p:blipFill>
          <a:blip r:embed="rId3"/>
          <a:stretch>
            <a:fillRect/>
          </a:stretch>
        </p:blipFill>
        <p:spPr>
          <a:xfrm>
            <a:off x="1663479" y="862775"/>
            <a:ext cx="8224776" cy="4066577"/>
          </a:xfrm>
          <a:prstGeom prst="rect">
            <a:avLst/>
          </a:prstGeom>
        </p:spPr>
      </p:pic>
      <p:sp>
        <p:nvSpPr>
          <p:cNvPr id="4" name="TextBox 3">
            <a:extLst>
              <a:ext uri="{FF2B5EF4-FFF2-40B4-BE49-F238E27FC236}">
                <a16:creationId xmlns:a16="http://schemas.microsoft.com/office/drawing/2014/main" id="{248546A8-7311-3647-6EA3-3D31EBCAE8CE}"/>
              </a:ext>
            </a:extLst>
          </p:cNvPr>
          <p:cNvSpPr txBox="1"/>
          <p:nvPr/>
        </p:nvSpPr>
        <p:spPr>
          <a:xfrm>
            <a:off x="157655"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Clipping</a:t>
            </a:r>
          </a:p>
        </p:txBody>
      </p:sp>
      <p:sp>
        <p:nvSpPr>
          <p:cNvPr id="5" name="TextBox 4">
            <a:extLst>
              <a:ext uri="{FF2B5EF4-FFF2-40B4-BE49-F238E27FC236}">
                <a16:creationId xmlns:a16="http://schemas.microsoft.com/office/drawing/2014/main" id="{12BE64DC-8F5D-7D16-3326-CA3F211DC407}"/>
              </a:ext>
            </a:extLst>
          </p:cNvPr>
          <p:cNvSpPr txBox="1"/>
          <p:nvPr/>
        </p:nvSpPr>
        <p:spPr>
          <a:xfrm>
            <a:off x="6812493" y="153896"/>
            <a:ext cx="5277727"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within a region of interest</a:t>
            </a:r>
          </a:p>
        </p:txBody>
      </p:sp>
      <p:sp>
        <p:nvSpPr>
          <p:cNvPr id="6" name="TextBox 5">
            <a:extLst>
              <a:ext uri="{FF2B5EF4-FFF2-40B4-BE49-F238E27FC236}">
                <a16:creationId xmlns:a16="http://schemas.microsoft.com/office/drawing/2014/main" id="{C95C83B2-3546-CA50-F1A2-2AD9AB2E587A}"/>
              </a:ext>
            </a:extLst>
          </p:cNvPr>
          <p:cNvSpPr txBox="1"/>
          <p:nvPr/>
        </p:nvSpPr>
        <p:spPr>
          <a:xfrm>
            <a:off x="157655" y="5654668"/>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spatial operation can be applied to all types of spatial data:</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points to fall within an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smaller areal units to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raster cells to fall within a spatial area (i.e., vector to raster)</a:t>
            </a:r>
          </a:p>
        </p:txBody>
      </p:sp>
      <p:sp>
        <p:nvSpPr>
          <p:cNvPr id="8" name="TextBox 7">
            <a:extLst>
              <a:ext uri="{FF2B5EF4-FFF2-40B4-BE49-F238E27FC236}">
                <a16:creationId xmlns:a16="http://schemas.microsoft.com/office/drawing/2014/main" id="{3CB2CC46-2D20-C0C1-4F61-2CD49A03191B}"/>
              </a:ext>
            </a:extLst>
          </p:cNvPr>
          <p:cNvSpPr txBox="1"/>
          <p:nvPr/>
        </p:nvSpPr>
        <p:spPr>
          <a:xfrm>
            <a:off x="893812" y="4929352"/>
            <a:ext cx="9764110"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4"/>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33B138B2-B898-2B2A-B99A-DECC470F41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69A4A34C-AD9C-D38A-7F0D-FB958FEE4931}"/>
              </a:ext>
            </a:extLst>
          </p:cNvPr>
          <p:cNvSpPr txBox="1"/>
          <p:nvPr/>
        </p:nvSpPr>
        <p:spPr>
          <a:xfrm>
            <a:off x="10100344" y="1048624"/>
            <a:ext cx="1989875"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Aroostook and Somerset are excluded</a:t>
            </a:r>
          </a:p>
        </p:txBody>
      </p:sp>
      <p:sp>
        <p:nvSpPr>
          <p:cNvPr id="9" name="TextBox 8">
            <a:extLst>
              <a:ext uri="{FF2B5EF4-FFF2-40B4-BE49-F238E27FC236}">
                <a16:creationId xmlns:a16="http://schemas.microsoft.com/office/drawing/2014/main" id="{1CC72D28-B747-21A8-B909-3D737418218B}"/>
              </a:ext>
            </a:extLst>
          </p:cNvPr>
          <p:cNvSpPr txBox="1"/>
          <p:nvPr/>
        </p:nvSpPr>
        <p:spPr>
          <a:xfrm>
            <a:off x="1951408" y="575721"/>
            <a:ext cx="833737"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Before</a:t>
            </a:r>
          </a:p>
        </p:txBody>
      </p:sp>
      <p:sp>
        <p:nvSpPr>
          <p:cNvPr id="10" name="TextBox 9">
            <a:extLst>
              <a:ext uri="{FF2B5EF4-FFF2-40B4-BE49-F238E27FC236}">
                <a16:creationId xmlns:a16="http://schemas.microsoft.com/office/drawing/2014/main" id="{A2647064-8407-7828-DD72-95E2B0F9227A}"/>
              </a:ext>
            </a:extLst>
          </p:cNvPr>
          <p:cNvSpPr txBox="1"/>
          <p:nvPr/>
        </p:nvSpPr>
        <p:spPr>
          <a:xfrm>
            <a:off x="8526810" y="554998"/>
            <a:ext cx="1356650"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Clipped area</a:t>
            </a:r>
          </a:p>
        </p:txBody>
      </p:sp>
    </p:spTree>
    <p:extLst>
      <p:ext uri="{BB962C8B-B14F-4D97-AF65-F5344CB8AC3E}">
        <p14:creationId xmlns:p14="http://schemas.microsoft.com/office/powerpoint/2010/main" val="1612394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Intersection</a:t>
            </a:r>
          </a:p>
        </p:txBody>
      </p:sp>
      <p:pic>
        <p:nvPicPr>
          <p:cNvPr id="4" name="Picture 3">
            <a:extLst>
              <a:ext uri="{FF2B5EF4-FFF2-40B4-BE49-F238E27FC236}">
                <a16:creationId xmlns:a16="http://schemas.microsoft.com/office/drawing/2014/main" id="{1F5F79E2-F220-6099-A000-4AE7B7D4ED6E}"/>
              </a:ext>
            </a:extLst>
          </p:cNvPr>
          <p:cNvPicPr>
            <a:picLocks noChangeAspect="1"/>
          </p:cNvPicPr>
          <p:nvPr/>
        </p:nvPicPr>
        <p:blipFill>
          <a:blip r:embed="rId2"/>
          <a:stretch>
            <a:fillRect/>
          </a:stretch>
        </p:blipFill>
        <p:spPr>
          <a:xfrm>
            <a:off x="1849820" y="764939"/>
            <a:ext cx="8279146" cy="4285429"/>
          </a:xfrm>
          <a:prstGeom prst="rect">
            <a:avLst/>
          </a:prstGeom>
        </p:spPr>
      </p:pic>
      <p:sp>
        <p:nvSpPr>
          <p:cNvPr id="5" name="TextBox 4">
            <a:extLst>
              <a:ext uri="{FF2B5EF4-FFF2-40B4-BE49-F238E27FC236}">
                <a16:creationId xmlns:a16="http://schemas.microsoft.com/office/drawing/2014/main" id="{E9CC0EF0-FFD6-B11F-F137-7264644492F3}"/>
              </a:ext>
            </a:extLst>
          </p:cNvPr>
          <p:cNvSpPr txBox="1"/>
          <p:nvPr/>
        </p:nvSpPr>
        <p:spPr>
          <a:xfrm>
            <a:off x="4507404" y="165555"/>
            <a:ext cx="7598234"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between two or more overlapping spatial data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584449"/>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to areas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smaller areal units that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with raster (i.e., vector to raster)</a:t>
            </a:r>
          </a:p>
        </p:txBody>
      </p:sp>
      <p:sp>
        <p:nvSpPr>
          <p:cNvPr id="7" name="TextBox 6">
            <a:extLst>
              <a:ext uri="{FF2B5EF4-FFF2-40B4-BE49-F238E27FC236}">
                <a16:creationId xmlns:a16="http://schemas.microsoft.com/office/drawing/2014/main" id="{06F2A7BB-57F6-7FC4-20E5-4CFDE57B8436}"/>
              </a:ext>
            </a:extLst>
          </p:cNvPr>
          <p:cNvSpPr txBox="1"/>
          <p:nvPr/>
        </p:nvSpPr>
        <p:spPr>
          <a:xfrm>
            <a:off x="1355836" y="4895699"/>
            <a:ext cx="9564413" cy="584775"/>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a:p>
            <a:endParaRPr lang="en-GB" dirty="0"/>
          </a:p>
        </p:txBody>
      </p:sp>
      <p:sp>
        <p:nvSpPr>
          <p:cNvPr id="8" name="Slide Number Placeholder 3">
            <a:extLst>
              <a:ext uri="{FF2B5EF4-FFF2-40B4-BE49-F238E27FC236}">
                <a16:creationId xmlns:a16="http://schemas.microsoft.com/office/drawing/2014/main" id="{8BD82DA3-42E0-5357-927A-118AF3185AE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60033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Union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39862" y="128351"/>
            <a:ext cx="7168056" cy="369332"/>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Bringing together two or more different vectors objects to one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584449"/>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union all types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It’s a vector to vector spatial operation only. You cannot union a vector with a raster. The raster must be vectorised before it can be in union with another vector</a:t>
            </a:r>
          </a:p>
        </p:txBody>
      </p:sp>
      <p:pic>
        <p:nvPicPr>
          <p:cNvPr id="8" name="Picture 7" descr="Diagram&#10;&#10;Description automatically generated with low confidence">
            <a:extLst>
              <a:ext uri="{FF2B5EF4-FFF2-40B4-BE49-F238E27FC236}">
                <a16:creationId xmlns:a16="http://schemas.microsoft.com/office/drawing/2014/main" id="{12019658-196E-B3BF-C135-050142FE7B72}"/>
              </a:ext>
            </a:extLst>
          </p:cNvPr>
          <p:cNvPicPr>
            <a:picLocks noChangeAspect="1"/>
          </p:cNvPicPr>
          <p:nvPr/>
        </p:nvPicPr>
        <p:blipFill>
          <a:blip r:embed="rId2"/>
          <a:stretch>
            <a:fillRect/>
          </a:stretch>
        </p:blipFill>
        <p:spPr>
          <a:xfrm>
            <a:off x="1889235" y="899156"/>
            <a:ext cx="7772400" cy="3774978"/>
          </a:xfrm>
          <a:prstGeom prst="rect">
            <a:avLst/>
          </a:prstGeom>
        </p:spPr>
      </p:pic>
      <p:sp>
        <p:nvSpPr>
          <p:cNvPr id="9" name="Rectangle 8">
            <a:extLst>
              <a:ext uri="{FF2B5EF4-FFF2-40B4-BE49-F238E27FC236}">
                <a16:creationId xmlns:a16="http://schemas.microsoft.com/office/drawing/2014/main" id="{8BAF2B33-E37F-D003-EC2E-5CD98B9FE914}"/>
              </a:ext>
            </a:extLst>
          </p:cNvPr>
          <p:cNvSpPr/>
          <p:nvPr/>
        </p:nvSpPr>
        <p:spPr>
          <a:xfrm>
            <a:off x="7441323" y="1144812"/>
            <a:ext cx="2375338" cy="36933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784D18C-3C10-2425-EBCB-B5E7575E1962}"/>
              </a:ext>
            </a:extLst>
          </p:cNvPr>
          <p:cNvSpPr txBox="1"/>
          <p:nvPr/>
        </p:nvSpPr>
        <p:spPr>
          <a:xfrm>
            <a:off x="1051033" y="4736488"/>
            <a:ext cx="9827174"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0211712C-6031-EAA2-96FB-D8C76D12479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07741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Dissolving</a:t>
            </a:r>
          </a:p>
        </p:txBody>
      </p:sp>
      <p:sp>
        <p:nvSpPr>
          <p:cNvPr id="5" name="TextBox 4">
            <a:extLst>
              <a:ext uri="{FF2B5EF4-FFF2-40B4-BE49-F238E27FC236}">
                <a16:creationId xmlns:a16="http://schemas.microsoft.com/office/drawing/2014/main" id="{E9CC0EF0-FFD6-B11F-F137-7264644492F3}"/>
              </a:ext>
            </a:extLst>
          </p:cNvPr>
          <p:cNvSpPr txBox="1"/>
          <p:nvPr/>
        </p:nvSpPr>
        <p:spPr>
          <a:xfrm>
            <a:off x="4929352" y="21172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Amalgamate or merge smaller adjacent vector units to form another vector unit.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353223"/>
            <a:ext cx="11088414" cy="861774"/>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dissolve only the following types of vector data (i.e.,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 cannot be applied to vector points</a:t>
            </a:r>
          </a:p>
        </p:txBody>
      </p:sp>
      <p:pic>
        <p:nvPicPr>
          <p:cNvPr id="4" name="Picture 3" descr="A picture containing diagram&#10;&#10;Description automatically generated">
            <a:extLst>
              <a:ext uri="{FF2B5EF4-FFF2-40B4-BE49-F238E27FC236}">
                <a16:creationId xmlns:a16="http://schemas.microsoft.com/office/drawing/2014/main" id="{A9DFA708-C850-AE97-C9EB-942D9C9CCF44}"/>
              </a:ext>
            </a:extLst>
          </p:cNvPr>
          <p:cNvPicPr>
            <a:picLocks noChangeAspect="1"/>
          </p:cNvPicPr>
          <p:nvPr/>
        </p:nvPicPr>
        <p:blipFill>
          <a:blip r:embed="rId2"/>
          <a:stretch>
            <a:fillRect/>
          </a:stretch>
        </p:blipFill>
        <p:spPr>
          <a:xfrm>
            <a:off x="1547378" y="1312952"/>
            <a:ext cx="8359560" cy="3190118"/>
          </a:xfrm>
          <a:prstGeom prst="rect">
            <a:avLst/>
          </a:prstGeom>
        </p:spPr>
      </p:pic>
      <p:sp>
        <p:nvSpPr>
          <p:cNvPr id="7" name="TextBox 6">
            <a:extLst>
              <a:ext uri="{FF2B5EF4-FFF2-40B4-BE49-F238E27FC236}">
                <a16:creationId xmlns:a16="http://schemas.microsoft.com/office/drawing/2014/main" id="{CC89FE95-AAFF-7BB5-3972-F654A2F495D0}"/>
              </a:ext>
            </a:extLst>
          </p:cNvPr>
          <p:cNvSpPr txBox="1"/>
          <p:nvPr/>
        </p:nvSpPr>
        <p:spPr>
          <a:xfrm>
            <a:off x="1565103" y="4733902"/>
            <a:ext cx="8341835"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Dissolve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https://pro.arcgis.com/en/pro-app/latest/tool-reference/data-management/dissolve.htm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02818F01-8BB3-6A12-8E21-646A31EDA9C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91949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446358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Spatial statistics is grounded on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from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Tobler’s 1</a:t>
            </a:r>
            <a:r>
              <a:rPr lang="en-US" sz="16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600" b="1" dirty="0">
                <a:latin typeface="Helvetica Neue" panose="02000503000000020004" pitchFamily="2" charset="0"/>
                <a:ea typeface="Helvetica Neue" panose="02000503000000020004" pitchFamily="2" charset="0"/>
                <a:cs typeface="Helvetica Neue" panose="02000503000000020004" pitchFamily="2" charset="0"/>
              </a:rPr>
              <a:t> Law of Geography</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We mentioned some fundamental concepts, and two key words for explaining spatial dependence:</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spillovers</a:t>
            </a:r>
          </a:p>
          <a:p>
            <a:pPr marL="914400" lvl="1" indent="-457200">
              <a:buFont typeface="Courier New" panose="02070309020205020404" pitchFamily="49" charset="0"/>
              <a:buChar char="o"/>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Event information presented spatially can either be:</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Areal/Regional (aka aggregated)</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Point patterns</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Geostatistical </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469879" y="2517126"/>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991014" y="2517126"/>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630569" y="2147794"/>
            <a:ext cx="3678620"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a:t>
            </a:r>
          </a:p>
        </p:txBody>
      </p:sp>
      <p:sp>
        <p:nvSpPr>
          <p:cNvPr id="3" name="Slide Number Placeholder 3">
            <a:extLst>
              <a:ext uri="{FF2B5EF4-FFF2-40B4-BE49-F238E27FC236}">
                <a16:creationId xmlns:a16="http://schemas.microsoft.com/office/drawing/2014/main" id="{672F3723-BA7A-FB03-82C3-F59FB767433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73962" y="7400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Aggregating values (i.e., summing, or averaging) of smaller spatial units that fall within a larger spatial unit. </a:t>
            </a:r>
          </a:p>
        </p:txBody>
      </p:sp>
      <p:sp>
        <p:nvSpPr>
          <p:cNvPr id="7" name="TextBox 6">
            <a:extLst>
              <a:ext uri="{FF2B5EF4-FFF2-40B4-BE49-F238E27FC236}">
                <a16:creationId xmlns:a16="http://schemas.microsoft.com/office/drawing/2014/main" id="{CC89FE95-AAFF-7BB5-3972-F654A2F495D0}"/>
              </a:ext>
            </a:extLst>
          </p:cNvPr>
          <p:cNvSpPr txBox="1"/>
          <p:nvPr/>
        </p:nvSpPr>
        <p:spPr>
          <a:xfrm>
            <a:off x="49982" y="6560164"/>
            <a:ext cx="9434249"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geofi</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(access Finnish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Maakunta</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region] Geospatial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2"/>
              </a:rPr>
              <a:t>https://cran.r-project.org/web/packages/geofi/readme/README.html</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Map&#10;&#10;Description automatically generated">
            <a:extLst>
              <a:ext uri="{FF2B5EF4-FFF2-40B4-BE49-F238E27FC236}">
                <a16:creationId xmlns:a16="http://schemas.microsoft.com/office/drawing/2014/main" id="{759897C1-B151-F6F5-F180-E22E4951E70D}"/>
              </a:ext>
            </a:extLst>
          </p:cNvPr>
          <p:cNvPicPr>
            <a:picLocks noChangeAspect="1"/>
          </p:cNvPicPr>
          <p:nvPr/>
        </p:nvPicPr>
        <p:blipFill rotWithShape="1">
          <a:blip r:embed="rId3"/>
          <a:srcRect l="68492"/>
          <a:stretch/>
        </p:blipFill>
        <p:spPr>
          <a:xfrm>
            <a:off x="3122647" y="1292530"/>
            <a:ext cx="2448910" cy="4176757"/>
          </a:xfrm>
          <a:prstGeom prst="rect">
            <a:avLst/>
          </a:prstGeom>
        </p:spPr>
      </p:pic>
      <p:pic>
        <p:nvPicPr>
          <p:cNvPr id="9" name="Picture 8" descr="Map&#10;&#10;Description automatically generated">
            <a:extLst>
              <a:ext uri="{FF2B5EF4-FFF2-40B4-BE49-F238E27FC236}">
                <a16:creationId xmlns:a16="http://schemas.microsoft.com/office/drawing/2014/main" id="{2277A13C-3791-E5EB-7550-BBD2E4103FAB}"/>
              </a:ext>
            </a:extLst>
          </p:cNvPr>
          <p:cNvPicPr>
            <a:picLocks noChangeAspect="1"/>
          </p:cNvPicPr>
          <p:nvPr/>
        </p:nvPicPr>
        <p:blipFill rotWithShape="1">
          <a:blip r:embed="rId3"/>
          <a:srcRect l="1218" r="68492"/>
          <a:stretch/>
        </p:blipFill>
        <p:spPr>
          <a:xfrm>
            <a:off x="6369086" y="1259782"/>
            <a:ext cx="2354317" cy="4176757"/>
          </a:xfrm>
          <a:prstGeom prst="rect">
            <a:avLst/>
          </a:prstGeom>
        </p:spPr>
      </p:pic>
      <p:pic>
        <p:nvPicPr>
          <p:cNvPr id="11" name="Picture 10" descr="Map&#10;&#10;Description automatically generated">
            <a:extLst>
              <a:ext uri="{FF2B5EF4-FFF2-40B4-BE49-F238E27FC236}">
                <a16:creationId xmlns:a16="http://schemas.microsoft.com/office/drawing/2014/main" id="{78711313-3C0B-D651-9422-757C24F834BF}"/>
              </a:ext>
            </a:extLst>
          </p:cNvPr>
          <p:cNvPicPr>
            <a:picLocks noChangeAspect="1"/>
          </p:cNvPicPr>
          <p:nvPr/>
        </p:nvPicPr>
        <p:blipFill rotWithShape="1">
          <a:blip r:embed="rId3"/>
          <a:srcRect l="35565" r="34144"/>
          <a:stretch/>
        </p:blipFill>
        <p:spPr>
          <a:xfrm>
            <a:off x="9619286" y="1192704"/>
            <a:ext cx="2354317" cy="4176757"/>
          </a:xfrm>
          <a:prstGeom prst="rect">
            <a:avLst/>
          </a:prstGeom>
        </p:spPr>
      </p:pic>
      <p:pic>
        <p:nvPicPr>
          <p:cNvPr id="13" name="Picture 12" descr="Map&#10;&#10;Description automatically generated">
            <a:extLst>
              <a:ext uri="{FF2B5EF4-FFF2-40B4-BE49-F238E27FC236}">
                <a16:creationId xmlns:a16="http://schemas.microsoft.com/office/drawing/2014/main" id="{C6AFCD01-7987-BE9C-3D55-9872790E5F78}"/>
              </a:ext>
            </a:extLst>
          </p:cNvPr>
          <p:cNvPicPr>
            <a:picLocks noChangeAspect="1"/>
          </p:cNvPicPr>
          <p:nvPr/>
        </p:nvPicPr>
        <p:blipFill rotWithShape="1">
          <a:blip r:embed="rId4"/>
          <a:srcRect l="34143" t="-196" r="34349" b="196"/>
          <a:stretch/>
        </p:blipFill>
        <p:spPr>
          <a:xfrm>
            <a:off x="218397" y="1259782"/>
            <a:ext cx="2448910" cy="4103733"/>
          </a:xfrm>
          <a:prstGeom prst="rect">
            <a:avLst/>
          </a:prstGeom>
        </p:spPr>
      </p:pic>
      <p:sp>
        <p:nvSpPr>
          <p:cNvPr id="14" name="TextBox 13">
            <a:extLst>
              <a:ext uri="{FF2B5EF4-FFF2-40B4-BE49-F238E27FC236}">
                <a16:creationId xmlns:a16="http://schemas.microsoft.com/office/drawing/2014/main" id="{1BB74D06-01CF-2AA4-78A3-0B7E3F8E664A}"/>
              </a:ext>
            </a:extLst>
          </p:cNvPr>
          <p:cNvSpPr txBox="1"/>
          <p:nvPr/>
        </p:nvSpPr>
        <p:spPr>
          <a:xfrm>
            <a:off x="218397"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Population density grid (raster)</a:t>
            </a:r>
          </a:p>
        </p:txBody>
      </p:sp>
      <p:sp>
        <p:nvSpPr>
          <p:cNvPr id="15" name="TextBox 14">
            <a:extLst>
              <a:ext uri="{FF2B5EF4-FFF2-40B4-BE49-F238E27FC236}">
                <a16:creationId xmlns:a16="http://schemas.microsoft.com/office/drawing/2014/main" id="{52A0F4AD-C4EA-84C1-A8FF-8E3EFD056E83}"/>
              </a:ext>
            </a:extLst>
          </p:cNvPr>
          <p:cNvSpPr txBox="1"/>
          <p:nvPr/>
        </p:nvSpPr>
        <p:spPr>
          <a:xfrm>
            <a:off x="3190294" y="102135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Postcode areas (vector)</a:t>
            </a:r>
          </a:p>
        </p:txBody>
      </p:sp>
      <p:sp>
        <p:nvSpPr>
          <p:cNvPr id="16" name="TextBox 15">
            <a:extLst>
              <a:ext uri="{FF2B5EF4-FFF2-40B4-BE49-F238E27FC236}">
                <a16:creationId xmlns:a16="http://schemas.microsoft.com/office/drawing/2014/main" id="{A7F26554-EA76-CCEE-AAA6-B37214052C90}"/>
              </a:ext>
            </a:extLst>
          </p:cNvPr>
          <p:cNvSpPr txBox="1"/>
          <p:nvPr/>
        </p:nvSpPr>
        <p:spPr>
          <a:xfrm>
            <a:off x="6296272"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Municipalities (vector)</a:t>
            </a:r>
          </a:p>
        </p:txBody>
      </p:sp>
      <p:sp>
        <p:nvSpPr>
          <p:cNvPr id="17" name="TextBox 16">
            <a:extLst>
              <a:ext uri="{FF2B5EF4-FFF2-40B4-BE49-F238E27FC236}">
                <a16:creationId xmlns:a16="http://schemas.microsoft.com/office/drawing/2014/main" id="{F42D7133-8789-24B9-0283-73422457E5A2}"/>
              </a:ext>
            </a:extLst>
          </p:cNvPr>
          <p:cNvSpPr txBox="1"/>
          <p:nvPr/>
        </p:nvSpPr>
        <p:spPr>
          <a:xfrm>
            <a:off x="9798211" y="99817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Regions (vector)</a:t>
            </a:r>
          </a:p>
        </p:txBody>
      </p:sp>
      <p:sp>
        <p:nvSpPr>
          <p:cNvPr id="19" name="TextBox 18">
            <a:extLst>
              <a:ext uri="{FF2B5EF4-FFF2-40B4-BE49-F238E27FC236}">
                <a16:creationId xmlns:a16="http://schemas.microsoft.com/office/drawing/2014/main" id="{34F5CFEC-C3C6-AAAE-0190-1E4770838D1C}"/>
              </a:ext>
            </a:extLst>
          </p:cNvPr>
          <p:cNvSpPr txBox="1"/>
          <p:nvPr/>
        </p:nvSpPr>
        <p:spPr>
          <a:xfrm>
            <a:off x="49982" y="5560084"/>
            <a:ext cx="5877852"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By aggregating (and summing) the gridded values within any of these vector shapefile, it will produce another shapefile containing the estimated total population within such boundaries </a:t>
            </a:r>
          </a:p>
        </p:txBody>
      </p:sp>
      <p:sp>
        <p:nvSpPr>
          <p:cNvPr id="3" name="Slide Number Placeholder 3">
            <a:extLst>
              <a:ext uri="{FF2B5EF4-FFF2-40B4-BE49-F238E27FC236}">
                <a16:creationId xmlns:a16="http://schemas.microsoft.com/office/drawing/2014/main" id="{84621BF4-F2B2-8698-ADFF-C226A7FA332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7985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E431BBC-00F1-A0FF-D45E-2B73238646C2}"/>
              </a:ext>
            </a:extLst>
          </p:cNvPr>
          <p:cNvPicPr>
            <a:picLocks noChangeAspect="1"/>
          </p:cNvPicPr>
          <p:nvPr/>
        </p:nvPicPr>
        <p:blipFill>
          <a:blip r:embed="rId2"/>
          <a:stretch>
            <a:fillRect/>
          </a:stretch>
        </p:blipFill>
        <p:spPr>
          <a:xfrm>
            <a:off x="2173434" y="751304"/>
            <a:ext cx="7068275" cy="4162508"/>
          </a:xfrm>
          <a:prstGeom prst="rect">
            <a:avLst/>
          </a:prstGeom>
        </p:spPr>
      </p:pic>
      <p:sp>
        <p:nvSpPr>
          <p:cNvPr id="5" name="TextBox 4">
            <a:extLst>
              <a:ext uri="{FF2B5EF4-FFF2-40B4-BE49-F238E27FC236}">
                <a16:creationId xmlns:a16="http://schemas.microsoft.com/office/drawing/2014/main" id="{08B6568B-CC81-AA42-9DA6-54816F5A482F}"/>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Buffering</a:t>
            </a:r>
          </a:p>
        </p:txBody>
      </p:sp>
      <p:sp>
        <p:nvSpPr>
          <p:cNvPr id="6" name="TextBox 5">
            <a:extLst>
              <a:ext uri="{FF2B5EF4-FFF2-40B4-BE49-F238E27FC236}">
                <a16:creationId xmlns:a16="http://schemas.microsoft.com/office/drawing/2014/main" id="{1435A504-9D8F-794E-AE1B-020846580069}"/>
              </a:ext>
            </a:extLst>
          </p:cNvPr>
          <p:cNvSpPr txBox="1"/>
          <p:nvPr/>
        </p:nvSpPr>
        <p:spPr>
          <a:xfrm>
            <a:off x="4973962" y="80667"/>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Is an area, created by a specified distance, used to surround one or more features</a:t>
            </a:r>
          </a:p>
        </p:txBody>
      </p:sp>
      <p:sp>
        <p:nvSpPr>
          <p:cNvPr id="7" name="TextBox 6">
            <a:extLst>
              <a:ext uri="{FF2B5EF4-FFF2-40B4-BE49-F238E27FC236}">
                <a16:creationId xmlns:a16="http://schemas.microsoft.com/office/drawing/2014/main" id="{E330C420-13DB-E381-30D0-B3C54D3B54FD}"/>
              </a:ext>
            </a:extLst>
          </p:cNvPr>
          <p:cNvSpPr txBox="1"/>
          <p:nvPr/>
        </p:nvSpPr>
        <p:spPr>
          <a:xfrm>
            <a:off x="84083" y="5584449"/>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can create buffers using any type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Buffers is a spatial operation reserved for vector only. This cannot be applied to raster data unless it’s vectorised to a form that incredibly manageable for applying a buffer. </a:t>
            </a:r>
          </a:p>
        </p:txBody>
      </p:sp>
      <p:sp>
        <p:nvSpPr>
          <p:cNvPr id="8" name="TextBox 7">
            <a:extLst>
              <a:ext uri="{FF2B5EF4-FFF2-40B4-BE49-F238E27FC236}">
                <a16:creationId xmlns:a16="http://schemas.microsoft.com/office/drawing/2014/main" id="{FCAFDD9F-BE3F-E4C6-1EDB-887C3D188EA5}"/>
              </a:ext>
            </a:extLst>
          </p:cNvPr>
          <p:cNvSpPr txBox="1"/>
          <p:nvPr/>
        </p:nvSpPr>
        <p:spPr>
          <a:xfrm>
            <a:off x="2173434" y="5006145"/>
            <a:ext cx="7395871"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Buffer.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https://pro.arcgis.com/en/pro-app/latest/tool-reference/analysis/buffer.htm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4CB51339-7F5D-5CC8-4C5A-0CE6DF87531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77190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B848EE8C-529C-1E41-11D4-42E8B370FDAA}"/>
              </a:ext>
            </a:extLst>
          </p:cNvPr>
          <p:cNvSpPr txBox="1"/>
          <p:nvPr/>
        </p:nvSpPr>
        <p:spPr>
          <a:xfrm>
            <a:off x="4393325" y="4298213"/>
            <a:ext cx="7662962" cy="2308324"/>
          </a:xfrm>
          <a:prstGeom prst="rect">
            <a:avLst/>
          </a:prstGeom>
          <a:solidFill>
            <a:srgbClr val="008CE6"/>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Other types of spatial operations not covered here (but will see frequently in the practicals!)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Spatial transforms of coordinates (reprojecting etc.)</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Coordinate systems and projections</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Distances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(See video within week </a:t>
            </a:r>
            <a:r>
              <a:rPr lang="en-GB">
                <a:latin typeface="Helvetica Neue" panose="02000503000000020004" pitchFamily="2" charset="0"/>
                <a:ea typeface="Helvetica Neue" panose="02000503000000020004" pitchFamily="2" charset="0"/>
                <a:cs typeface="Helvetica Neue" panose="02000503000000020004" pitchFamily="2" charset="0"/>
              </a:rPr>
              <a:t>2’s tutorials)</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18A29F89-0A76-F4BC-94A5-9FFB7138626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9012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Thematic Mapping &amp; Issues</a:t>
            </a:r>
          </a:p>
        </p:txBody>
      </p:sp>
      <p:sp>
        <p:nvSpPr>
          <p:cNvPr id="3" name="Slide Number Placeholder 3">
            <a:extLst>
              <a:ext uri="{FF2B5EF4-FFF2-40B4-BE49-F238E27FC236}">
                <a16:creationId xmlns:a16="http://schemas.microsoft.com/office/drawing/2014/main" id="{45B07CEE-4CF7-01E0-C3E9-E527A0202BA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78221"/>
            <a:ext cx="11380573" cy="5901558"/>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Thematic maps are graphical outputs that typically show geographic patterns of a particular theme in a geographic area</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There are several types of thematic maps – the most common maps you will encounter are:</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Choropleths (e.g., Dot, Lines and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Dasymetric</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Proportional point symbol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maps</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B3032F2B-0646-4191-350A-19056B7D8F6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61506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2472" y="2232992"/>
            <a:ext cx="6096000" cy="4519748"/>
          </a:xfrm>
        </p:spPr>
        <p:txBody>
          <a:bodyPr>
            <a:normAutofit/>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key characteristics about Choropleths are the shading to show data on a map:</a:t>
            </a: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Intensity of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darker the </a:t>
            </a:r>
            <a:r>
              <a:rPr lang="en-GB" sz="1600" dirty="0">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deep reds) may represent a higher value and the lighter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brighter reds) is vice versa</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Divergent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represent two extremes e.g., deprivation map of London. </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Random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use them for categorical variable whose categories have no order (e.g., urban rural classification, land use type etc.) </a:t>
            </a:r>
          </a:p>
        </p:txBody>
      </p:sp>
      <p:pic>
        <p:nvPicPr>
          <p:cNvPr id="4" name="Picture 3" descr="Map&#10;&#10;Description automatically generated">
            <a:extLst>
              <a:ext uri="{FF2B5EF4-FFF2-40B4-BE49-F238E27FC236}">
                <a16:creationId xmlns:a16="http://schemas.microsoft.com/office/drawing/2014/main" id="{B02E5218-93FE-574A-83B7-E95DC1C10B96}"/>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r="17633" b="9847"/>
          <a:stretch/>
        </p:blipFill>
        <p:spPr bwMode="auto">
          <a:xfrm>
            <a:off x="6248402" y="2231120"/>
            <a:ext cx="5702935" cy="376364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7C17785-E748-3B40-9408-0609C0C3BD05}"/>
              </a:ext>
            </a:extLst>
          </p:cNvPr>
          <p:cNvSpPr txBox="1"/>
          <p:nvPr/>
        </p:nvSpPr>
        <p:spPr>
          <a:xfrm>
            <a:off x="6318880" y="5895618"/>
            <a:ext cx="579990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Image: We have generated a choropleth before in Week 1’s practical. A map showing distribution of deprivation in London</a:t>
            </a: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754326"/>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 Map:</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This type of map uses various </a:t>
            </a:r>
            <a:r>
              <a:rPr lang="en-US" sz="2000" b="1"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2000" b="1" dirty="0">
                <a:latin typeface="Helvetica Neue" panose="02000503000000020004" pitchFamily="2" charset="0"/>
                <a:ea typeface="Helvetica Neue" panose="02000503000000020004" pitchFamily="2" charset="0"/>
                <a:cs typeface="Helvetica Neue" panose="02000503000000020004" pitchFamily="2" charset="0"/>
              </a:rPr>
              <a:t> schemes to represent aggregated values (i.e., sum, mean, and some other statistic) of an attribute within a predefined feature (i.e., points, lines or polygons)</a:t>
            </a:r>
          </a:p>
        </p:txBody>
      </p:sp>
      <p:sp>
        <p:nvSpPr>
          <p:cNvPr id="6" name="TextBox 5">
            <a:extLst>
              <a:ext uri="{FF2B5EF4-FFF2-40B4-BE49-F238E27FC236}">
                <a16:creationId xmlns:a16="http://schemas.microsoft.com/office/drawing/2014/main" id="{20241FBF-BFEF-5C4A-BA6B-07E3FC34AA56}"/>
              </a:ext>
            </a:extLst>
          </p:cNvPr>
          <p:cNvSpPr txBox="1"/>
          <p:nvPr/>
        </p:nvSpPr>
        <p:spPr>
          <a:xfrm>
            <a:off x="73212" y="5763549"/>
            <a:ext cx="6096000" cy="830997"/>
          </a:xfrm>
          <a:prstGeom prst="rect">
            <a:avLst/>
          </a:prstGeom>
          <a:noFill/>
          <a:ln>
            <a:solidFill>
              <a:schemeClr val="tx1"/>
            </a:solidFill>
          </a:ln>
        </p:spPr>
        <p:txBody>
          <a:bodyPr wrap="square" rtlCol="0">
            <a:spAutoFit/>
          </a:bodyPr>
          <a:lstStyle/>
          <a:p>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Choropleths are great to use as they are easy to read and visually Impressive… but they come with their own issues thought!</a:t>
            </a:r>
          </a:p>
        </p:txBody>
      </p:sp>
      <p:sp>
        <p:nvSpPr>
          <p:cNvPr id="8" name="Slide Number Placeholder 3">
            <a:extLst>
              <a:ext uri="{FF2B5EF4-FFF2-40B4-BE49-F238E27FC236}">
                <a16:creationId xmlns:a16="http://schemas.microsoft.com/office/drawing/2014/main" id="{160F6ADD-FF8B-2A71-578D-4B0C8D71283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677322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455A22C3-D69D-A146-AF0E-48A6EFC6F5B8}"/>
              </a:ext>
            </a:extLst>
          </p:cNvPr>
          <p:cNvPicPr>
            <a:picLocks noChangeAspect="1"/>
          </p:cNvPicPr>
          <p:nvPr/>
        </p:nvPicPr>
        <p:blipFill>
          <a:blip r:embed="rId3"/>
          <a:stretch>
            <a:fillRect/>
          </a:stretch>
        </p:blipFill>
        <p:spPr>
          <a:xfrm>
            <a:off x="102979" y="553988"/>
            <a:ext cx="1558447" cy="2527481"/>
          </a:xfrm>
          <a:prstGeom prst="rect">
            <a:avLst/>
          </a:prstGeom>
        </p:spPr>
      </p:pic>
      <p:pic>
        <p:nvPicPr>
          <p:cNvPr id="5" name="Picture 4" descr="Map&#10;&#10;Description automatically generated">
            <a:extLst>
              <a:ext uri="{FF2B5EF4-FFF2-40B4-BE49-F238E27FC236}">
                <a16:creationId xmlns:a16="http://schemas.microsoft.com/office/drawing/2014/main" id="{DE361DD3-FD8C-3341-8033-4CE5DEC2CE30}"/>
              </a:ext>
            </a:extLst>
          </p:cNvPr>
          <p:cNvPicPr>
            <a:picLocks noChangeAspect="1"/>
          </p:cNvPicPr>
          <p:nvPr/>
        </p:nvPicPr>
        <p:blipFill>
          <a:blip r:embed="rId4"/>
          <a:stretch>
            <a:fillRect/>
          </a:stretch>
        </p:blipFill>
        <p:spPr>
          <a:xfrm>
            <a:off x="1845310" y="39189"/>
            <a:ext cx="4971334"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C7F548-9A4C-CE40-A145-1FEF84F9CEE7}"/>
                  </a:ext>
                </a:extLst>
              </p14:cNvPr>
              <p14:cNvContentPartPr/>
              <p14:nvPr/>
            </p14:nvContentPartPr>
            <p14:xfrm>
              <a:off x="2502463" y="373731"/>
              <a:ext cx="731520" cy="29880"/>
            </p14:xfrm>
          </p:contentPart>
        </mc:Choice>
        <mc:Fallback xmlns="">
          <p:pic>
            <p:nvPicPr>
              <p:cNvPr id="6" name="Ink 5">
                <a:extLst>
                  <a:ext uri="{FF2B5EF4-FFF2-40B4-BE49-F238E27FC236}">
                    <a16:creationId xmlns:a16="http://schemas.microsoft.com/office/drawing/2014/main" id="{68C7F548-9A4C-CE40-A145-1FEF84F9CEE7}"/>
                  </a:ext>
                </a:extLst>
              </p:cNvPr>
              <p:cNvPicPr/>
              <p:nvPr/>
            </p:nvPicPr>
            <p:blipFill>
              <a:blip r:embed="rId6"/>
              <a:stretch>
                <a:fillRect/>
              </a:stretch>
            </p:blipFill>
            <p:spPr>
              <a:xfrm>
                <a:off x="2466463" y="302091"/>
                <a:ext cx="803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2D13043-B6FE-D249-871F-2AC529C32B8F}"/>
                  </a:ext>
                </a:extLst>
              </p14:cNvPr>
              <p14:cNvContentPartPr/>
              <p14:nvPr/>
            </p14:nvContentPartPr>
            <p14:xfrm>
              <a:off x="1928623" y="269691"/>
              <a:ext cx="452880" cy="59760"/>
            </p14:xfrm>
          </p:contentPart>
        </mc:Choice>
        <mc:Fallback xmlns="">
          <p:pic>
            <p:nvPicPr>
              <p:cNvPr id="7" name="Ink 6">
                <a:extLst>
                  <a:ext uri="{FF2B5EF4-FFF2-40B4-BE49-F238E27FC236}">
                    <a16:creationId xmlns:a16="http://schemas.microsoft.com/office/drawing/2014/main" id="{C2D13043-B6FE-D249-871F-2AC529C32B8F}"/>
                  </a:ext>
                </a:extLst>
              </p:cNvPr>
              <p:cNvPicPr/>
              <p:nvPr/>
            </p:nvPicPr>
            <p:blipFill>
              <a:blip r:embed="rId8"/>
              <a:stretch>
                <a:fillRect/>
              </a:stretch>
            </p:blipFill>
            <p:spPr>
              <a:xfrm>
                <a:off x="1892983" y="197691"/>
                <a:ext cx="524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434BA1B-8D0D-9E4A-8A92-67B9CAC6752A}"/>
                  </a:ext>
                </a:extLst>
              </p14:cNvPr>
              <p14:cNvContentPartPr/>
              <p14:nvPr/>
            </p14:nvContentPartPr>
            <p14:xfrm>
              <a:off x="1496623" y="76011"/>
              <a:ext cx="1219680" cy="169560"/>
            </p14:xfrm>
          </p:contentPart>
        </mc:Choice>
        <mc:Fallback xmlns="">
          <p:pic>
            <p:nvPicPr>
              <p:cNvPr id="8" name="Ink 7">
                <a:extLst>
                  <a:ext uri="{FF2B5EF4-FFF2-40B4-BE49-F238E27FC236}">
                    <a16:creationId xmlns:a16="http://schemas.microsoft.com/office/drawing/2014/main" id="{0434BA1B-8D0D-9E4A-8A92-67B9CAC6752A}"/>
                  </a:ext>
                </a:extLst>
              </p:cNvPr>
              <p:cNvPicPr/>
              <p:nvPr/>
            </p:nvPicPr>
            <p:blipFill>
              <a:blip r:embed="rId10"/>
              <a:stretch>
                <a:fillRect/>
              </a:stretch>
            </p:blipFill>
            <p:spPr>
              <a:xfrm>
                <a:off x="1460983" y="4011"/>
                <a:ext cx="1291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4ECFB50-9B74-FC43-8F62-D5F5C301782B}"/>
                  </a:ext>
                </a:extLst>
              </p14:cNvPr>
              <p14:cNvContentPartPr/>
              <p14:nvPr/>
            </p14:nvContentPartPr>
            <p14:xfrm>
              <a:off x="1639183" y="288411"/>
              <a:ext cx="799560" cy="88560"/>
            </p14:xfrm>
          </p:contentPart>
        </mc:Choice>
        <mc:Fallback xmlns="">
          <p:pic>
            <p:nvPicPr>
              <p:cNvPr id="9" name="Ink 8">
                <a:extLst>
                  <a:ext uri="{FF2B5EF4-FFF2-40B4-BE49-F238E27FC236}">
                    <a16:creationId xmlns:a16="http://schemas.microsoft.com/office/drawing/2014/main" id="{84ECFB50-9B74-FC43-8F62-D5F5C301782B}"/>
                  </a:ext>
                </a:extLst>
              </p:cNvPr>
              <p:cNvPicPr/>
              <p:nvPr/>
            </p:nvPicPr>
            <p:blipFill>
              <a:blip r:embed="rId12"/>
              <a:stretch>
                <a:fillRect/>
              </a:stretch>
            </p:blipFill>
            <p:spPr>
              <a:xfrm>
                <a:off x="1549183" y="108411"/>
                <a:ext cx="9792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235AF6BE-9666-464D-931E-C077B3192841}"/>
                  </a:ext>
                </a:extLst>
              </p14:cNvPr>
              <p14:cNvContentPartPr/>
              <p14:nvPr/>
            </p14:nvContentPartPr>
            <p14:xfrm>
              <a:off x="2371423" y="303171"/>
              <a:ext cx="360" cy="360"/>
            </p14:xfrm>
          </p:contentPart>
        </mc:Choice>
        <mc:Fallback xmlns="">
          <p:pic>
            <p:nvPicPr>
              <p:cNvPr id="10" name="Ink 9">
                <a:extLst>
                  <a:ext uri="{FF2B5EF4-FFF2-40B4-BE49-F238E27FC236}">
                    <a16:creationId xmlns:a16="http://schemas.microsoft.com/office/drawing/2014/main" id="{235AF6BE-9666-464D-931E-C077B3192841}"/>
                  </a:ext>
                </a:extLst>
              </p:cNvPr>
              <p:cNvPicPr/>
              <p:nvPr/>
            </p:nvPicPr>
            <p:blipFill>
              <a:blip r:embed="rId14"/>
              <a:stretch>
                <a:fillRect/>
              </a:stretch>
            </p:blipFill>
            <p:spPr>
              <a:xfrm>
                <a:off x="2281783" y="1235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C4005834-E134-8842-AD29-D520B6F07B31}"/>
                  </a:ext>
                </a:extLst>
              </p14:cNvPr>
              <p14:cNvContentPartPr/>
              <p14:nvPr/>
            </p14:nvContentPartPr>
            <p14:xfrm>
              <a:off x="1891543" y="264651"/>
              <a:ext cx="528120" cy="122400"/>
            </p14:xfrm>
          </p:contentPart>
        </mc:Choice>
        <mc:Fallback xmlns="">
          <p:pic>
            <p:nvPicPr>
              <p:cNvPr id="11" name="Ink 10">
                <a:extLst>
                  <a:ext uri="{FF2B5EF4-FFF2-40B4-BE49-F238E27FC236}">
                    <a16:creationId xmlns:a16="http://schemas.microsoft.com/office/drawing/2014/main" id="{C4005834-E134-8842-AD29-D520B6F07B31}"/>
                  </a:ext>
                </a:extLst>
              </p:cNvPr>
              <p:cNvPicPr/>
              <p:nvPr/>
            </p:nvPicPr>
            <p:blipFill>
              <a:blip r:embed="rId16"/>
              <a:stretch>
                <a:fillRect/>
              </a:stretch>
            </p:blipFill>
            <p:spPr>
              <a:xfrm>
                <a:off x="1801903" y="85011"/>
                <a:ext cx="707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9CDDA0E-2696-7542-A1A2-1B8D56AF0AB4}"/>
                  </a:ext>
                </a:extLst>
              </p14:cNvPr>
              <p14:cNvContentPartPr/>
              <p14:nvPr/>
            </p14:nvContentPartPr>
            <p14:xfrm>
              <a:off x="1871743" y="324771"/>
              <a:ext cx="727920" cy="76680"/>
            </p14:xfrm>
          </p:contentPart>
        </mc:Choice>
        <mc:Fallback xmlns="">
          <p:pic>
            <p:nvPicPr>
              <p:cNvPr id="12" name="Ink 11">
                <a:extLst>
                  <a:ext uri="{FF2B5EF4-FFF2-40B4-BE49-F238E27FC236}">
                    <a16:creationId xmlns:a16="http://schemas.microsoft.com/office/drawing/2014/main" id="{C9CDDA0E-2696-7542-A1A2-1B8D56AF0AB4}"/>
                  </a:ext>
                </a:extLst>
              </p:cNvPr>
              <p:cNvPicPr/>
              <p:nvPr/>
            </p:nvPicPr>
            <p:blipFill>
              <a:blip r:embed="rId18"/>
              <a:stretch>
                <a:fillRect/>
              </a:stretch>
            </p:blipFill>
            <p:spPr>
              <a:xfrm>
                <a:off x="1781743" y="144771"/>
                <a:ext cx="9075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5E496AB0-1842-B740-9707-5CBF7D9FB5D5}"/>
                  </a:ext>
                </a:extLst>
              </p14:cNvPr>
              <p14:cNvContentPartPr/>
              <p14:nvPr/>
            </p14:nvContentPartPr>
            <p14:xfrm>
              <a:off x="1888303" y="380211"/>
              <a:ext cx="509400" cy="6480"/>
            </p14:xfrm>
          </p:contentPart>
        </mc:Choice>
        <mc:Fallback xmlns="">
          <p:pic>
            <p:nvPicPr>
              <p:cNvPr id="13" name="Ink 12">
                <a:extLst>
                  <a:ext uri="{FF2B5EF4-FFF2-40B4-BE49-F238E27FC236}">
                    <a16:creationId xmlns:a16="http://schemas.microsoft.com/office/drawing/2014/main" id="{5E496AB0-1842-B740-9707-5CBF7D9FB5D5}"/>
                  </a:ext>
                </a:extLst>
              </p:cNvPr>
              <p:cNvPicPr/>
              <p:nvPr/>
            </p:nvPicPr>
            <p:blipFill>
              <a:blip r:embed="rId20"/>
              <a:stretch>
                <a:fillRect/>
              </a:stretch>
            </p:blipFill>
            <p:spPr>
              <a:xfrm>
                <a:off x="1798663" y="200571"/>
                <a:ext cx="6890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956F764-5AD5-B84C-96BF-1E73B5D1F046}"/>
                  </a:ext>
                </a:extLst>
              </p14:cNvPr>
              <p14:cNvContentPartPr/>
              <p14:nvPr/>
            </p14:nvContentPartPr>
            <p14:xfrm>
              <a:off x="1815943" y="381651"/>
              <a:ext cx="628920" cy="13680"/>
            </p14:xfrm>
          </p:contentPart>
        </mc:Choice>
        <mc:Fallback xmlns="">
          <p:pic>
            <p:nvPicPr>
              <p:cNvPr id="14" name="Ink 13">
                <a:extLst>
                  <a:ext uri="{FF2B5EF4-FFF2-40B4-BE49-F238E27FC236}">
                    <a16:creationId xmlns:a16="http://schemas.microsoft.com/office/drawing/2014/main" id="{0956F764-5AD5-B84C-96BF-1E73B5D1F046}"/>
                  </a:ext>
                </a:extLst>
              </p:cNvPr>
              <p:cNvPicPr/>
              <p:nvPr/>
            </p:nvPicPr>
            <p:blipFill>
              <a:blip r:embed="rId22"/>
              <a:stretch>
                <a:fillRect/>
              </a:stretch>
            </p:blipFill>
            <p:spPr>
              <a:xfrm>
                <a:off x="1725943" y="201651"/>
                <a:ext cx="8085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BE3540D-E522-4340-9F9F-1ADEF96B9885}"/>
                  </a:ext>
                </a:extLst>
              </p14:cNvPr>
              <p14:cNvContentPartPr/>
              <p14:nvPr/>
            </p14:nvContentPartPr>
            <p14:xfrm>
              <a:off x="1949863" y="412251"/>
              <a:ext cx="447840" cy="23760"/>
            </p14:xfrm>
          </p:contentPart>
        </mc:Choice>
        <mc:Fallback xmlns="">
          <p:pic>
            <p:nvPicPr>
              <p:cNvPr id="15" name="Ink 14">
                <a:extLst>
                  <a:ext uri="{FF2B5EF4-FFF2-40B4-BE49-F238E27FC236}">
                    <a16:creationId xmlns:a16="http://schemas.microsoft.com/office/drawing/2014/main" id="{DBE3540D-E522-4340-9F9F-1ADEF96B9885}"/>
                  </a:ext>
                </a:extLst>
              </p:cNvPr>
              <p:cNvPicPr/>
              <p:nvPr/>
            </p:nvPicPr>
            <p:blipFill>
              <a:blip r:embed="rId24"/>
              <a:stretch>
                <a:fillRect/>
              </a:stretch>
            </p:blipFill>
            <p:spPr>
              <a:xfrm>
                <a:off x="1860223" y="232251"/>
                <a:ext cx="6274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99145E9C-6480-0D4B-B5CF-F7B55EF989C2}"/>
                  </a:ext>
                </a:extLst>
              </p14:cNvPr>
              <p14:cNvContentPartPr/>
              <p14:nvPr/>
            </p14:nvContentPartPr>
            <p14:xfrm>
              <a:off x="1828183" y="403251"/>
              <a:ext cx="572040" cy="30960"/>
            </p14:xfrm>
          </p:contentPart>
        </mc:Choice>
        <mc:Fallback xmlns="">
          <p:pic>
            <p:nvPicPr>
              <p:cNvPr id="16" name="Ink 15">
                <a:extLst>
                  <a:ext uri="{FF2B5EF4-FFF2-40B4-BE49-F238E27FC236}">
                    <a16:creationId xmlns:a16="http://schemas.microsoft.com/office/drawing/2014/main" id="{99145E9C-6480-0D4B-B5CF-F7B55EF989C2}"/>
                  </a:ext>
                </a:extLst>
              </p:cNvPr>
              <p:cNvPicPr/>
              <p:nvPr/>
            </p:nvPicPr>
            <p:blipFill>
              <a:blip r:embed="rId26"/>
              <a:stretch>
                <a:fillRect/>
              </a:stretch>
            </p:blipFill>
            <p:spPr>
              <a:xfrm>
                <a:off x="1738183" y="223251"/>
                <a:ext cx="7516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9AFBB978-90D5-E04F-9B0B-8424E52D4491}"/>
                  </a:ext>
                </a:extLst>
              </p14:cNvPr>
              <p14:cNvContentPartPr/>
              <p14:nvPr/>
            </p14:nvContentPartPr>
            <p14:xfrm>
              <a:off x="1859143" y="384531"/>
              <a:ext cx="264960" cy="7200"/>
            </p14:xfrm>
          </p:contentPart>
        </mc:Choice>
        <mc:Fallback xmlns="">
          <p:pic>
            <p:nvPicPr>
              <p:cNvPr id="17" name="Ink 16">
                <a:extLst>
                  <a:ext uri="{FF2B5EF4-FFF2-40B4-BE49-F238E27FC236}">
                    <a16:creationId xmlns:a16="http://schemas.microsoft.com/office/drawing/2014/main" id="{9AFBB978-90D5-E04F-9B0B-8424E52D4491}"/>
                  </a:ext>
                </a:extLst>
              </p:cNvPr>
              <p:cNvPicPr/>
              <p:nvPr/>
            </p:nvPicPr>
            <p:blipFill>
              <a:blip r:embed="rId28"/>
              <a:stretch>
                <a:fillRect/>
              </a:stretch>
            </p:blipFill>
            <p:spPr>
              <a:xfrm>
                <a:off x="1769503" y="204531"/>
                <a:ext cx="444600" cy="366840"/>
              </a:xfrm>
              <a:prstGeom prst="rect">
                <a:avLst/>
              </a:prstGeom>
            </p:spPr>
          </p:pic>
        </mc:Fallback>
      </mc:AlternateContent>
      <p:cxnSp>
        <p:nvCxnSpPr>
          <p:cNvPr id="19" name="Straight Connector 18">
            <a:extLst>
              <a:ext uri="{FF2B5EF4-FFF2-40B4-BE49-F238E27FC236}">
                <a16:creationId xmlns:a16="http://schemas.microsoft.com/office/drawing/2014/main" id="{767AFDFB-6551-6B47-94DF-6B7F83A5368F}"/>
              </a:ext>
            </a:extLst>
          </p:cNvPr>
          <p:cNvCxnSpPr>
            <a:cxnSpLocks/>
          </p:cNvCxnSpPr>
          <p:nvPr/>
        </p:nvCxnSpPr>
        <p:spPr>
          <a:xfrm flipH="1">
            <a:off x="1826230" y="76011"/>
            <a:ext cx="5554" cy="95595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descr="Map&#10;&#10;Description automatically generated">
            <a:extLst>
              <a:ext uri="{FF2B5EF4-FFF2-40B4-BE49-F238E27FC236}">
                <a16:creationId xmlns:a16="http://schemas.microsoft.com/office/drawing/2014/main" id="{26E95D4D-4F94-4843-8F63-021D08D29A38}"/>
              </a:ext>
            </a:extLst>
          </p:cNvPr>
          <p:cNvPicPr>
            <a:picLocks noChangeAspect="1"/>
          </p:cNvPicPr>
          <p:nvPr/>
        </p:nvPicPr>
        <p:blipFill>
          <a:blip r:embed="rId29"/>
          <a:stretch>
            <a:fillRect/>
          </a:stretch>
        </p:blipFill>
        <p:spPr>
          <a:xfrm>
            <a:off x="6918884" y="39189"/>
            <a:ext cx="4886636"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823BEFC-DAC0-9047-93E9-765DB3974C59}"/>
                  </a:ext>
                </a:extLst>
              </p14:cNvPr>
              <p14:cNvContentPartPr/>
              <p14:nvPr/>
            </p14:nvContentPartPr>
            <p14:xfrm>
              <a:off x="10997743" y="260331"/>
              <a:ext cx="565560" cy="68760"/>
            </p14:xfrm>
          </p:contentPart>
        </mc:Choice>
        <mc:Fallback xmlns="">
          <p:pic>
            <p:nvPicPr>
              <p:cNvPr id="24" name="Ink 23">
                <a:extLst>
                  <a:ext uri="{FF2B5EF4-FFF2-40B4-BE49-F238E27FC236}">
                    <a16:creationId xmlns:a16="http://schemas.microsoft.com/office/drawing/2014/main" id="{E823BEFC-DAC0-9047-93E9-765DB3974C59}"/>
                  </a:ext>
                </a:extLst>
              </p:cNvPr>
              <p:cNvPicPr/>
              <p:nvPr/>
            </p:nvPicPr>
            <p:blipFill>
              <a:blip r:embed="rId31"/>
              <a:stretch>
                <a:fillRect/>
              </a:stretch>
            </p:blipFill>
            <p:spPr>
              <a:xfrm>
                <a:off x="10908103" y="80331"/>
                <a:ext cx="7452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9652AC4A-3A9B-4346-8231-FA77330EEC15}"/>
                  </a:ext>
                </a:extLst>
              </p14:cNvPr>
              <p14:cNvContentPartPr/>
              <p14:nvPr/>
            </p14:nvContentPartPr>
            <p14:xfrm>
              <a:off x="11220943" y="290931"/>
              <a:ext cx="155880" cy="9000"/>
            </p14:xfrm>
          </p:contentPart>
        </mc:Choice>
        <mc:Fallback xmlns="">
          <p:pic>
            <p:nvPicPr>
              <p:cNvPr id="25" name="Ink 24">
                <a:extLst>
                  <a:ext uri="{FF2B5EF4-FFF2-40B4-BE49-F238E27FC236}">
                    <a16:creationId xmlns:a16="http://schemas.microsoft.com/office/drawing/2014/main" id="{9652AC4A-3A9B-4346-8231-FA77330EEC15}"/>
                  </a:ext>
                </a:extLst>
              </p:cNvPr>
              <p:cNvPicPr/>
              <p:nvPr/>
            </p:nvPicPr>
            <p:blipFill>
              <a:blip r:embed="rId33"/>
              <a:stretch>
                <a:fillRect/>
              </a:stretch>
            </p:blipFill>
            <p:spPr>
              <a:xfrm>
                <a:off x="11131303" y="110931"/>
                <a:ext cx="3355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093709AD-2060-AD44-8642-BA6A2B00C94D}"/>
                  </a:ext>
                </a:extLst>
              </p14:cNvPr>
              <p14:cNvContentPartPr/>
              <p14:nvPr/>
            </p14:nvContentPartPr>
            <p14:xfrm>
              <a:off x="11251543" y="282291"/>
              <a:ext cx="360" cy="360"/>
            </p14:xfrm>
          </p:contentPart>
        </mc:Choice>
        <mc:Fallback xmlns="">
          <p:pic>
            <p:nvPicPr>
              <p:cNvPr id="26" name="Ink 25">
                <a:extLst>
                  <a:ext uri="{FF2B5EF4-FFF2-40B4-BE49-F238E27FC236}">
                    <a16:creationId xmlns:a16="http://schemas.microsoft.com/office/drawing/2014/main" id="{093709AD-2060-AD44-8642-BA6A2B00C94D}"/>
                  </a:ext>
                </a:extLst>
              </p:cNvPr>
              <p:cNvPicPr/>
              <p:nvPr/>
            </p:nvPicPr>
            <p:blipFill>
              <a:blip r:embed="rId14"/>
              <a:stretch>
                <a:fillRect/>
              </a:stretch>
            </p:blipFill>
            <p:spPr>
              <a:xfrm>
                <a:off x="11161543" y="1026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E96AAAD7-AB3E-3D45-A0B5-49140F52C7DF}"/>
                  </a:ext>
                </a:extLst>
              </p14:cNvPr>
              <p14:cNvContentPartPr/>
              <p14:nvPr/>
            </p14:nvContentPartPr>
            <p14:xfrm>
              <a:off x="11269543" y="281211"/>
              <a:ext cx="360" cy="360"/>
            </p14:xfrm>
          </p:contentPart>
        </mc:Choice>
        <mc:Fallback xmlns="">
          <p:pic>
            <p:nvPicPr>
              <p:cNvPr id="27" name="Ink 26">
                <a:extLst>
                  <a:ext uri="{FF2B5EF4-FFF2-40B4-BE49-F238E27FC236}">
                    <a16:creationId xmlns:a16="http://schemas.microsoft.com/office/drawing/2014/main" id="{E96AAAD7-AB3E-3D45-A0B5-49140F52C7DF}"/>
                  </a:ext>
                </a:extLst>
              </p:cNvPr>
              <p:cNvPicPr/>
              <p:nvPr/>
            </p:nvPicPr>
            <p:blipFill>
              <a:blip r:embed="rId14"/>
              <a:stretch>
                <a:fillRect/>
              </a:stretch>
            </p:blipFill>
            <p:spPr>
              <a:xfrm>
                <a:off x="11179543" y="101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862CC35F-5B8B-EF4C-BD59-A45D5EAA9D52}"/>
                  </a:ext>
                </a:extLst>
              </p14:cNvPr>
              <p14:cNvContentPartPr/>
              <p14:nvPr/>
            </p14:nvContentPartPr>
            <p14:xfrm>
              <a:off x="11280343" y="278691"/>
              <a:ext cx="360" cy="360"/>
            </p14:xfrm>
          </p:contentPart>
        </mc:Choice>
        <mc:Fallback xmlns="">
          <p:pic>
            <p:nvPicPr>
              <p:cNvPr id="28" name="Ink 27">
                <a:extLst>
                  <a:ext uri="{FF2B5EF4-FFF2-40B4-BE49-F238E27FC236}">
                    <a16:creationId xmlns:a16="http://schemas.microsoft.com/office/drawing/2014/main" id="{862CC35F-5B8B-EF4C-BD59-A45D5EAA9D52}"/>
                  </a:ext>
                </a:extLst>
              </p:cNvPr>
              <p:cNvPicPr/>
              <p:nvPr/>
            </p:nvPicPr>
            <p:blipFill>
              <a:blip r:embed="rId14"/>
              <a:stretch>
                <a:fillRect/>
              </a:stretch>
            </p:blipFill>
            <p:spPr>
              <a:xfrm>
                <a:off x="11190343" y="990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4FF54C6B-6926-0743-841E-41E381D7D17D}"/>
                  </a:ext>
                </a:extLst>
              </p14:cNvPr>
              <p14:cNvContentPartPr/>
              <p14:nvPr/>
            </p14:nvContentPartPr>
            <p14:xfrm>
              <a:off x="11291143" y="277611"/>
              <a:ext cx="360" cy="360"/>
            </p14:xfrm>
          </p:contentPart>
        </mc:Choice>
        <mc:Fallback xmlns="">
          <p:pic>
            <p:nvPicPr>
              <p:cNvPr id="29" name="Ink 28">
                <a:extLst>
                  <a:ext uri="{FF2B5EF4-FFF2-40B4-BE49-F238E27FC236}">
                    <a16:creationId xmlns:a16="http://schemas.microsoft.com/office/drawing/2014/main" id="{4FF54C6B-6926-0743-841E-41E381D7D17D}"/>
                  </a:ext>
                </a:extLst>
              </p:cNvPr>
              <p:cNvPicPr/>
              <p:nvPr/>
            </p:nvPicPr>
            <p:blipFill>
              <a:blip r:embed="rId14"/>
              <a:stretch>
                <a:fillRect/>
              </a:stretch>
            </p:blipFill>
            <p:spPr>
              <a:xfrm>
                <a:off x="11201143" y="97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E5796430-42E8-4C47-971B-AD7817B70A0A}"/>
                  </a:ext>
                </a:extLst>
              </p14:cNvPr>
              <p14:cNvContentPartPr/>
              <p14:nvPr/>
            </p14:nvContentPartPr>
            <p14:xfrm>
              <a:off x="11312743" y="275091"/>
              <a:ext cx="360" cy="360"/>
            </p14:xfrm>
          </p:contentPart>
        </mc:Choice>
        <mc:Fallback xmlns="">
          <p:pic>
            <p:nvPicPr>
              <p:cNvPr id="30" name="Ink 29">
                <a:extLst>
                  <a:ext uri="{FF2B5EF4-FFF2-40B4-BE49-F238E27FC236}">
                    <a16:creationId xmlns:a16="http://schemas.microsoft.com/office/drawing/2014/main" id="{E5796430-42E8-4C47-971B-AD7817B70A0A}"/>
                  </a:ext>
                </a:extLst>
              </p:cNvPr>
              <p:cNvPicPr/>
              <p:nvPr/>
            </p:nvPicPr>
            <p:blipFill>
              <a:blip r:embed="rId14"/>
              <a:stretch>
                <a:fillRect/>
              </a:stretch>
            </p:blipFill>
            <p:spPr>
              <a:xfrm>
                <a:off x="11222743" y="954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CFBAB9E2-22CF-8A4A-A3B1-CC6DE53149BB}"/>
                  </a:ext>
                </a:extLst>
              </p14:cNvPr>
              <p14:cNvContentPartPr/>
              <p14:nvPr/>
            </p14:nvContentPartPr>
            <p14:xfrm>
              <a:off x="11330743" y="272931"/>
              <a:ext cx="360" cy="360"/>
            </p14:xfrm>
          </p:contentPart>
        </mc:Choice>
        <mc:Fallback xmlns="">
          <p:pic>
            <p:nvPicPr>
              <p:cNvPr id="31" name="Ink 30">
                <a:extLst>
                  <a:ext uri="{FF2B5EF4-FFF2-40B4-BE49-F238E27FC236}">
                    <a16:creationId xmlns:a16="http://schemas.microsoft.com/office/drawing/2014/main" id="{CFBAB9E2-22CF-8A4A-A3B1-CC6DE53149BB}"/>
                  </a:ext>
                </a:extLst>
              </p:cNvPr>
              <p:cNvPicPr/>
              <p:nvPr/>
            </p:nvPicPr>
            <p:blipFill>
              <a:blip r:embed="rId14"/>
              <a:stretch>
                <a:fillRect/>
              </a:stretch>
            </p:blipFill>
            <p:spPr>
              <a:xfrm>
                <a:off x="11240743" y="929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81B35C1D-71F5-374B-AE15-9987C19D65F4}"/>
                  </a:ext>
                </a:extLst>
              </p14:cNvPr>
              <p14:cNvContentPartPr/>
              <p14:nvPr/>
            </p14:nvContentPartPr>
            <p14:xfrm>
              <a:off x="11343703" y="251331"/>
              <a:ext cx="360" cy="360"/>
            </p14:xfrm>
          </p:contentPart>
        </mc:Choice>
        <mc:Fallback xmlns="">
          <p:pic>
            <p:nvPicPr>
              <p:cNvPr id="32" name="Ink 31">
                <a:extLst>
                  <a:ext uri="{FF2B5EF4-FFF2-40B4-BE49-F238E27FC236}">
                    <a16:creationId xmlns:a16="http://schemas.microsoft.com/office/drawing/2014/main" id="{81B35C1D-71F5-374B-AE15-9987C19D65F4}"/>
                  </a:ext>
                </a:extLst>
              </p:cNvPr>
              <p:cNvPicPr/>
              <p:nvPr/>
            </p:nvPicPr>
            <p:blipFill>
              <a:blip r:embed="rId14"/>
              <a:stretch>
                <a:fillRect/>
              </a:stretch>
            </p:blipFill>
            <p:spPr>
              <a:xfrm>
                <a:off x="11254063" y="713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CFA4EE55-5742-F843-A6B1-3BB65E078B85}"/>
                  </a:ext>
                </a:extLst>
              </p14:cNvPr>
              <p14:cNvContentPartPr/>
              <p14:nvPr/>
            </p14:nvContentPartPr>
            <p14:xfrm>
              <a:off x="11354503" y="230811"/>
              <a:ext cx="360" cy="360"/>
            </p14:xfrm>
          </p:contentPart>
        </mc:Choice>
        <mc:Fallback xmlns="">
          <p:pic>
            <p:nvPicPr>
              <p:cNvPr id="33" name="Ink 32">
                <a:extLst>
                  <a:ext uri="{FF2B5EF4-FFF2-40B4-BE49-F238E27FC236}">
                    <a16:creationId xmlns:a16="http://schemas.microsoft.com/office/drawing/2014/main" id="{CFA4EE55-5742-F843-A6B1-3BB65E078B85}"/>
                  </a:ext>
                </a:extLst>
              </p:cNvPr>
              <p:cNvPicPr/>
              <p:nvPr/>
            </p:nvPicPr>
            <p:blipFill>
              <a:blip r:embed="rId14"/>
              <a:stretch>
                <a:fillRect/>
              </a:stretch>
            </p:blipFill>
            <p:spPr>
              <a:xfrm>
                <a:off x="1126486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86B01863-BB29-A949-98DF-FA04DA4F8690}"/>
                  </a:ext>
                </a:extLst>
              </p14:cNvPr>
              <p14:cNvContentPartPr/>
              <p14:nvPr/>
            </p14:nvContentPartPr>
            <p14:xfrm>
              <a:off x="11316343" y="234411"/>
              <a:ext cx="360" cy="360"/>
            </p14:xfrm>
          </p:contentPart>
        </mc:Choice>
        <mc:Fallback xmlns="">
          <p:pic>
            <p:nvPicPr>
              <p:cNvPr id="34" name="Ink 33">
                <a:extLst>
                  <a:ext uri="{FF2B5EF4-FFF2-40B4-BE49-F238E27FC236}">
                    <a16:creationId xmlns:a16="http://schemas.microsoft.com/office/drawing/2014/main" id="{86B01863-BB29-A949-98DF-FA04DA4F8690}"/>
                  </a:ext>
                </a:extLst>
              </p:cNvPr>
              <p:cNvPicPr/>
              <p:nvPr/>
            </p:nvPicPr>
            <p:blipFill>
              <a:blip r:embed="rId14"/>
              <a:stretch>
                <a:fillRect/>
              </a:stretch>
            </p:blipFill>
            <p:spPr>
              <a:xfrm>
                <a:off x="11226343" y="544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66651736-B342-954A-A8A6-073CD5573D5F}"/>
                  </a:ext>
                </a:extLst>
              </p14:cNvPr>
              <p14:cNvContentPartPr/>
              <p14:nvPr/>
            </p14:nvContentPartPr>
            <p14:xfrm>
              <a:off x="11480143" y="240171"/>
              <a:ext cx="360" cy="360"/>
            </p14:xfrm>
          </p:contentPart>
        </mc:Choice>
        <mc:Fallback xmlns="">
          <p:pic>
            <p:nvPicPr>
              <p:cNvPr id="35" name="Ink 34">
                <a:extLst>
                  <a:ext uri="{FF2B5EF4-FFF2-40B4-BE49-F238E27FC236}">
                    <a16:creationId xmlns:a16="http://schemas.microsoft.com/office/drawing/2014/main" id="{66651736-B342-954A-A8A6-073CD5573D5F}"/>
                  </a:ext>
                </a:extLst>
              </p:cNvPr>
              <p:cNvPicPr/>
              <p:nvPr/>
            </p:nvPicPr>
            <p:blipFill>
              <a:blip r:embed="rId14"/>
              <a:stretch>
                <a:fillRect/>
              </a:stretch>
            </p:blipFill>
            <p:spPr>
              <a:xfrm>
                <a:off x="11390503" y="60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1D50EB89-D5A2-A643-84DA-EDFA41A70806}"/>
                  </a:ext>
                </a:extLst>
              </p14:cNvPr>
              <p14:cNvContentPartPr/>
              <p14:nvPr/>
            </p14:nvContentPartPr>
            <p14:xfrm>
              <a:off x="11500663" y="239091"/>
              <a:ext cx="360" cy="360"/>
            </p14:xfrm>
          </p:contentPart>
        </mc:Choice>
        <mc:Fallback xmlns="">
          <p:pic>
            <p:nvPicPr>
              <p:cNvPr id="36" name="Ink 35">
                <a:extLst>
                  <a:ext uri="{FF2B5EF4-FFF2-40B4-BE49-F238E27FC236}">
                    <a16:creationId xmlns:a16="http://schemas.microsoft.com/office/drawing/2014/main" id="{1D50EB89-D5A2-A643-84DA-EDFA41A70806}"/>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1092EF7A-EE71-A844-A3C1-6C190ED67FEE}"/>
                  </a:ext>
                </a:extLst>
              </p14:cNvPr>
              <p14:cNvContentPartPr/>
              <p14:nvPr/>
            </p14:nvContentPartPr>
            <p14:xfrm>
              <a:off x="11500663" y="239091"/>
              <a:ext cx="360" cy="360"/>
            </p14:xfrm>
          </p:contentPart>
        </mc:Choice>
        <mc:Fallback xmlns="">
          <p:pic>
            <p:nvPicPr>
              <p:cNvPr id="37" name="Ink 36">
                <a:extLst>
                  <a:ext uri="{FF2B5EF4-FFF2-40B4-BE49-F238E27FC236}">
                    <a16:creationId xmlns:a16="http://schemas.microsoft.com/office/drawing/2014/main" id="{1092EF7A-EE71-A844-A3C1-6C190ED67FEE}"/>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C67389D8-FB38-D940-8DAE-B723D8B35A3A}"/>
                  </a:ext>
                </a:extLst>
              </p14:cNvPr>
              <p14:cNvContentPartPr/>
              <p14:nvPr/>
            </p14:nvContentPartPr>
            <p14:xfrm>
              <a:off x="11500663" y="239091"/>
              <a:ext cx="360" cy="360"/>
            </p14:xfrm>
          </p:contentPart>
        </mc:Choice>
        <mc:Fallback xmlns="">
          <p:pic>
            <p:nvPicPr>
              <p:cNvPr id="38" name="Ink 37">
                <a:extLst>
                  <a:ext uri="{FF2B5EF4-FFF2-40B4-BE49-F238E27FC236}">
                    <a16:creationId xmlns:a16="http://schemas.microsoft.com/office/drawing/2014/main" id="{C67389D8-FB38-D940-8DAE-B723D8B35A3A}"/>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255F3ACF-03DA-D740-AB59-8257B474C423}"/>
                  </a:ext>
                </a:extLst>
              </p14:cNvPr>
              <p14:cNvContentPartPr/>
              <p14:nvPr/>
            </p14:nvContentPartPr>
            <p14:xfrm>
              <a:off x="11515063" y="237651"/>
              <a:ext cx="360" cy="360"/>
            </p14:xfrm>
          </p:contentPart>
        </mc:Choice>
        <mc:Fallback xmlns="">
          <p:pic>
            <p:nvPicPr>
              <p:cNvPr id="39" name="Ink 38">
                <a:extLst>
                  <a:ext uri="{FF2B5EF4-FFF2-40B4-BE49-F238E27FC236}">
                    <a16:creationId xmlns:a16="http://schemas.microsoft.com/office/drawing/2014/main" id="{255F3ACF-03DA-D740-AB59-8257B474C423}"/>
                  </a:ext>
                </a:extLst>
              </p:cNvPr>
              <p:cNvPicPr/>
              <p:nvPr/>
            </p:nvPicPr>
            <p:blipFill>
              <a:blip r:embed="rId14"/>
              <a:stretch>
                <a:fillRect/>
              </a:stretch>
            </p:blipFill>
            <p:spPr>
              <a:xfrm>
                <a:off x="11425063" y="58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37D6FDD3-9D79-7142-81BF-49248D4DDDF2}"/>
                  </a:ext>
                </a:extLst>
              </p14:cNvPr>
              <p14:cNvContentPartPr/>
              <p14:nvPr/>
            </p14:nvContentPartPr>
            <p14:xfrm>
              <a:off x="11546383" y="231891"/>
              <a:ext cx="360" cy="360"/>
            </p14:xfrm>
          </p:contentPart>
        </mc:Choice>
        <mc:Fallback xmlns="">
          <p:pic>
            <p:nvPicPr>
              <p:cNvPr id="40" name="Ink 39">
                <a:extLst>
                  <a:ext uri="{FF2B5EF4-FFF2-40B4-BE49-F238E27FC236}">
                    <a16:creationId xmlns:a16="http://schemas.microsoft.com/office/drawing/2014/main" id="{37D6FDD3-9D79-7142-81BF-49248D4DDDF2}"/>
                  </a:ext>
                </a:extLst>
              </p:cNvPr>
              <p:cNvPicPr/>
              <p:nvPr/>
            </p:nvPicPr>
            <p:blipFill>
              <a:blip r:embed="rId14"/>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7897FA0F-3A74-9F4E-9608-787F3D054412}"/>
                  </a:ext>
                </a:extLst>
              </p14:cNvPr>
              <p14:cNvContentPartPr/>
              <p14:nvPr/>
            </p14:nvContentPartPr>
            <p14:xfrm>
              <a:off x="11546383" y="231891"/>
              <a:ext cx="360" cy="360"/>
            </p14:xfrm>
          </p:contentPart>
        </mc:Choice>
        <mc:Fallback xmlns="">
          <p:pic>
            <p:nvPicPr>
              <p:cNvPr id="41" name="Ink 40">
                <a:extLst>
                  <a:ext uri="{FF2B5EF4-FFF2-40B4-BE49-F238E27FC236}">
                    <a16:creationId xmlns:a16="http://schemas.microsoft.com/office/drawing/2014/main" id="{7897FA0F-3A74-9F4E-9608-787F3D054412}"/>
                  </a:ext>
                </a:extLst>
              </p:cNvPr>
              <p:cNvPicPr/>
              <p:nvPr/>
            </p:nvPicPr>
            <p:blipFill>
              <a:blip r:embed="rId14"/>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CAF9079F-FF7D-6748-A6D0-00E0D7D724C3}"/>
                  </a:ext>
                </a:extLst>
              </p14:cNvPr>
              <p14:cNvContentPartPr/>
              <p14:nvPr/>
            </p14:nvContentPartPr>
            <p14:xfrm>
              <a:off x="11558263" y="231891"/>
              <a:ext cx="360" cy="360"/>
            </p14:xfrm>
          </p:contentPart>
        </mc:Choice>
        <mc:Fallback xmlns="">
          <p:pic>
            <p:nvPicPr>
              <p:cNvPr id="42" name="Ink 41">
                <a:extLst>
                  <a:ext uri="{FF2B5EF4-FFF2-40B4-BE49-F238E27FC236}">
                    <a16:creationId xmlns:a16="http://schemas.microsoft.com/office/drawing/2014/main" id="{CAF9079F-FF7D-6748-A6D0-00E0D7D724C3}"/>
                  </a:ext>
                </a:extLst>
              </p:cNvPr>
              <p:cNvPicPr/>
              <p:nvPr/>
            </p:nvPicPr>
            <p:blipFill>
              <a:blip r:embed="rId14"/>
              <a:stretch>
                <a:fillRect/>
              </a:stretch>
            </p:blipFill>
            <p:spPr>
              <a:xfrm>
                <a:off x="1146862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777ADC6A-F260-9C4E-8233-FB7F2B6A9CAE}"/>
                  </a:ext>
                </a:extLst>
              </p14:cNvPr>
              <p14:cNvContentPartPr/>
              <p14:nvPr/>
            </p14:nvContentPartPr>
            <p14:xfrm>
              <a:off x="11572663" y="230451"/>
              <a:ext cx="360" cy="360"/>
            </p14:xfrm>
          </p:contentPart>
        </mc:Choice>
        <mc:Fallback xmlns="">
          <p:pic>
            <p:nvPicPr>
              <p:cNvPr id="43" name="Ink 42">
                <a:extLst>
                  <a:ext uri="{FF2B5EF4-FFF2-40B4-BE49-F238E27FC236}">
                    <a16:creationId xmlns:a16="http://schemas.microsoft.com/office/drawing/2014/main" id="{777ADC6A-F260-9C4E-8233-FB7F2B6A9CAE}"/>
                  </a:ext>
                </a:extLst>
              </p:cNvPr>
              <p:cNvPicPr/>
              <p:nvPr/>
            </p:nvPicPr>
            <p:blipFill>
              <a:blip r:embed="rId14"/>
              <a:stretch>
                <a:fillRect/>
              </a:stretch>
            </p:blipFill>
            <p:spPr>
              <a:xfrm>
                <a:off x="114830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23C015B7-9ACE-0F4D-945F-1F10D23390DE}"/>
                  </a:ext>
                </a:extLst>
              </p14:cNvPr>
              <p14:cNvContentPartPr/>
              <p14:nvPr/>
            </p14:nvContentPartPr>
            <p14:xfrm>
              <a:off x="11612263" y="230451"/>
              <a:ext cx="360" cy="360"/>
            </p14:xfrm>
          </p:contentPart>
        </mc:Choice>
        <mc:Fallback xmlns="">
          <p:pic>
            <p:nvPicPr>
              <p:cNvPr id="44" name="Ink 43">
                <a:extLst>
                  <a:ext uri="{FF2B5EF4-FFF2-40B4-BE49-F238E27FC236}">
                    <a16:creationId xmlns:a16="http://schemas.microsoft.com/office/drawing/2014/main" id="{23C015B7-9ACE-0F4D-945F-1F10D23390DE}"/>
                  </a:ext>
                </a:extLst>
              </p:cNvPr>
              <p:cNvPicPr/>
              <p:nvPr/>
            </p:nvPicPr>
            <p:blipFill>
              <a:blip r:embed="rId14"/>
              <a:stretch>
                <a:fillRect/>
              </a:stretch>
            </p:blipFill>
            <p:spPr>
              <a:xfrm>
                <a:off x="115226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46A7161E-D00E-7945-90A5-68A32A3B630C}"/>
                  </a:ext>
                </a:extLst>
              </p14:cNvPr>
              <p14:cNvContentPartPr/>
              <p14:nvPr/>
            </p14:nvContentPartPr>
            <p14:xfrm>
              <a:off x="11624143" y="226851"/>
              <a:ext cx="360" cy="360"/>
            </p14:xfrm>
          </p:contentPart>
        </mc:Choice>
        <mc:Fallback xmlns="">
          <p:pic>
            <p:nvPicPr>
              <p:cNvPr id="45" name="Ink 44">
                <a:extLst>
                  <a:ext uri="{FF2B5EF4-FFF2-40B4-BE49-F238E27FC236}">
                    <a16:creationId xmlns:a16="http://schemas.microsoft.com/office/drawing/2014/main" id="{46A7161E-D00E-7945-90A5-68A32A3B630C}"/>
                  </a:ext>
                </a:extLst>
              </p:cNvPr>
              <p:cNvPicPr/>
              <p:nvPr/>
            </p:nvPicPr>
            <p:blipFill>
              <a:blip r:embed="rId14"/>
              <a:stretch>
                <a:fillRect/>
              </a:stretch>
            </p:blipFill>
            <p:spPr>
              <a:xfrm>
                <a:off x="1153450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1E81BB14-E521-0F4A-B698-39011F218BD0}"/>
                  </a:ext>
                </a:extLst>
              </p14:cNvPr>
              <p14:cNvContentPartPr/>
              <p14:nvPr/>
            </p14:nvContentPartPr>
            <p14:xfrm>
              <a:off x="11630263" y="226851"/>
              <a:ext cx="360" cy="360"/>
            </p14:xfrm>
          </p:contentPart>
        </mc:Choice>
        <mc:Fallback xmlns="">
          <p:pic>
            <p:nvPicPr>
              <p:cNvPr id="46" name="Ink 45">
                <a:extLst>
                  <a:ext uri="{FF2B5EF4-FFF2-40B4-BE49-F238E27FC236}">
                    <a16:creationId xmlns:a16="http://schemas.microsoft.com/office/drawing/2014/main" id="{1E81BB14-E521-0F4A-B698-39011F218BD0}"/>
                  </a:ext>
                </a:extLst>
              </p:cNvPr>
              <p:cNvPicPr/>
              <p:nvPr/>
            </p:nvPicPr>
            <p:blipFill>
              <a:blip r:embed="rId14"/>
              <a:stretch>
                <a:fillRect/>
              </a:stretch>
            </p:blipFill>
            <p:spPr>
              <a:xfrm>
                <a:off x="115406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Ink 46">
                <a:extLst>
                  <a:ext uri="{FF2B5EF4-FFF2-40B4-BE49-F238E27FC236}">
                    <a16:creationId xmlns:a16="http://schemas.microsoft.com/office/drawing/2014/main" id="{B039850D-9A30-394A-9A03-C1D80AB6D7EF}"/>
                  </a:ext>
                </a:extLst>
              </p14:cNvPr>
              <p14:cNvContentPartPr/>
              <p14:nvPr/>
            </p14:nvContentPartPr>
            <p14:xfrm>
              <a:off x="11637463" y="226851"/>
              <a:ext cx="360" cy="360"/>
            </p14:xfrm>
          </p:contentPart>
        </mc:Choice>
        <mc:Fallback xmlns="">
          <p:pic>
            <p:nvPicPr>
              <p:cNvPr id="47" name="Ink 46">
                <a:extLst>
                  <a:ext uri="{FF2B5EF4-FFF2-40B4-BE49-F238E27FC236}">
                    <a16:creationId xmlns:a16="http://schemas.microsoft.com/office/drawing/2014/main" id="{B039850D-9A30-394A-9A03-C1D80AB6D7EF}"/>
                  </a:ext>
                </a:extLst>
              </p:cNvPr>
              <p:cNvPicPr/>
              <p:nvPr/>
            </p:nvPicPr>
            <p:blipFill>
              <a:blip r:embed="rId14"/>
              <a:stretch>
                <a:fillRect/>
              </a:stretch>
            </p:blipFill>
            <p:spPr>
              <a:xfrm>
                <a:off x="115478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6EAF50AD-C06E-1B42-8AB5-9F3CA070284C}"/>
                  </a:ext>
                </a:extLst>
              </p14:cNvPr>
              <p14:cNvContentPartPr/>
              <p14:nvPr/>
            </p14:nvContentPartPr>
            <p14:xfrm>
              <a:off x="11655463" y="225771"/>
              <a:ext cx="360" cy="360"/>
            </p14:xfrm>
          </p:contentPart>
        </mc:Choice>
        <mc:Fallback xmlns="">
          <p:pic>
            <p:nvPicPr>
              <p:cNvPr id="48" name="Ink 47">
                <a:extLst>
                  <a:ext uri="{FF2B5EF4-FFF2-40B4-BE49-F238E27FC236}">
                    <a16:creationId xmlns:a16="http://schemas.microsoft.com/office/drawing/2014/main" id="{6EAF50AD-C06E-1B42-8AB5-9F3CA070284C}"/>
                  </a:ext>
                </a:extLst>
              </p:cNvPr>
              <p:cNvPicPr/>
              <p:nvPr/>
            </p:nvPicPr>
            <p:blipFill>
              <a:blip r:embed="rId14"/>
              <a:stretch>
                <a:fillRect/>
              </a:stretch>
            </p:blipFill>
            <p:spPr>
              <a:xfrm>
                <a:off x="115658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04717891-B493-4347-BE9A-F0A6EBC3E068}"/>
                  </a:ext>
                </a:extLst>
              </p14:cNvPr>
              <p14:cNvContentPartPr/>
              <p14:nvPr/>
            </p14:nvContentPartPr>
            <p14:xfrm>
              <a:off x="11660143" y="225771"/>
              <a:ext cx="360" cy="360"/>
            </p14:xfrm>
          </p:contentPart>
        </mc:Choice>
        <mc:Fallback xmlns="">
          <p:pic>
            <p:nvPicPr>
              <p:cNvPr id="49" name="Ink 48">
                <a:extLst>
                  <a:ext uri="{FF2B5EF4-FFF2-40B4-BE49-F238E27FC236}">
                    <a16:creationId xmlns:a16="http://schemas.microsoft.com/office/drawing/2014/main" id="{04717891-B493-4347-BE9A-F0A6EBC3E068}"/>
                  </a:ext>
                </a:extLst>
              </p:cNvPr>
              <p:cNvPicPr/>
              <p:nvPr/>
            </p:nvPicPr>
            <p:blipFill>
              <a:blip r:embed="rId14"/>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1FC6F1EF-02C9-2146-8565-6EEDF6AD53BF}"/>
                  </a:ext>
                </a:extLst>
              </p14:cNvPr>
              <p14:cNvContentPartPr/>
              <p14:nvPr/>
            </p14:nvContentPartPr>
            <p14:xfrm>
              <a:off x="11660143" y="225771"/>
              <a:ext cx="360" cy="360"/>
            </p14:xfrm>
          </p:contentPart>
        </mc:Choice>
        <mc:Fallback xmlns="">
          <p:pic>
            <p:nvPicPr>
              <p:cNvPr id="50" name="Ink 49">
                <a:extLst>
                  <a:ext uri="{FF2B5EF4-FFF2-40B4-BE49-F238E27FC236}">
                    <a16:creationId xmlns:a16="http://schemas.microsoft.com/office/drawing/2014/main" id="{1FC6F1EF-02C9-2146-8565-6EEDF6AD53BF}"/>
                  </a:ext>
                </a:extLst>
              </p:cNvPr>
              <p:cNvPicPr/>
              <p:nvPr/>
            </p:nvPicPr>
            <p:blipFill>
              <a:blip r:embed="rId14"/>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774C38AA-8ED3-4941-9374-CFD4CCEEED97}"/>
                  </a:ext>
                </a:extLst>
              </p14:cNvPr>
              <p14:cNvContentPartPr/>
              <p14:nvPr/>
            </p14:nvContentPartPr>
            <p14:xfrm>
              <a:off x="11666263" y="225771"/>
              <a:ext cx="360" cy="360"/>
            </p14:xfrm>
          </p:contentPart>
        </mc:Choice>
        <mc:Fallback xmlns="">
          <p:pic>
            <p:nvPicPr>
              <p:cNvPr id="51" name="Ink 50">
                <a:extLst>
                  <a:ext uri="{FF2B5EF4-FFF2-40B4-BE49-F238E27FC236}">
                    <a16:creationId xmlns:a16="http://schemas.microsoft.com/office/drawing/2014/main" id="{774C38AA-8ED3-4941-9374-CFD4CCEEED97}"/>
                  </a:ext>
                </a:extLst>
              </p:cNvPr>
              <p:cNvPicPr/>
              <p:nvPr/>
            </p:nvPicPr>
            <p:blipFill>
              <a:blip r:embed="rId14"/>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9F2A5373-E701-C14B-AF26-084FEBDAFDAF}"/>
                  </a:ext>
                </a:extLst>
              </p14:cNvPr>
              <p14:cNvContentPartPr/>
              <p14:nvPr/>
            </p14:nvContentPartPr>
            <p14:xfrm>
              <a:off x="11666263" y="225771"/>
              <a:ext cx="360" cy="360"/>
            </p14:xfrm>
          </p:contentPart>
        </mc:Choice>
        <mc:Fallback xmlns="">
          <p:pic>
            <p:nvPicPr>
              <p:cNvPr id="52" name="Ink 51">
                <a:extLst>
                  <a:ext uri="{FF2B5EF4-FFF2-40B4-BE49-F238E27FC236}">
                    <a16:creationId xmlns:a16="http://schemas.microsoft.com/office/drawing/2014/main" id="{9F2A5373-E701-C14B-AF26-084FEBDAFDAF}"/>
                  </a:ext>
                </a:extLst>
              </p:cNvPr>
              <p:cNvPicPr/>
              <p:nvPr/>
            </p:nvPicPr>
            <p:blipFill>
              <a:blip r:embed="rId14"/>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D4C7B1AA-077E-CD42-897C-805FE26B83C1}"/>
                  </a:ext>
                </a:extLst>
              </p14:cNvPr>
              <p14:cNvContentPartPr/>
              <p14:nvPr/>
            </p14:nvContentPartPr>
            <p14:xfrm>
              <a:off x="11672383" y="224691"/>
              <a:ext cx="360" cy="360"/>
            </p14:xfrm>
          </p:contentPart>
        </mc:Choice>
        <mc:Fallback xmlns="">
          <p:pic>
            <p:nvPicPr>
              <p:cNvPr id="53" name="Ink 52">
                <a:extLst>
                  <a:ext uri="{FF2B5EF4-FFF2-40B4-BE49-F238E27FC236}">
                    <a16:creationId xmlns:a16="http://schemas.microsoft.com/office/drawing/2014/main" id="{D4C7B1AA-077E-CD42-897C-805FE26B83C1}"/>
                  </a:ext>
                </a:extLst>
              </p:cNvPr>
              <p:cNvPicPr/>
              <p:nvPr/>
            </p:nvPicPr>
            <p:blipFill>
              <a:blip r:embed="rId14"/>
              <a:stretch>
                <a:fillRect/>
              </a:stretch>
            </p:blipFill>
            <p:spPr>
              <a:xfrm>
                <a:off x="11582383" y="446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949A9831-1239-6746-BF21-352B67608B53}"/>
                  </a:ext>
                </a:extLst>
              </p14:cNvPr>
              <p14:cNvContentPartPr/>
              <p14:nvPr/>
            </p14:nvContentPartPr>
            <p14:xfrm>
              <a:off x="11686783" y="223251"/>
              <a:ext cx="360" cy="360"/>
            </p14:xfrm>
          </p:contentPart>
        </mc:Choice>
        <mc:Fallback xmlns="">
          <p:pic>
            <p:nvPicPr>
              <p:cNvPr id="54" name="Ink 53">
                <a:extLst>
                  <a:ext uri="{FF2B5EF4-FFF2-40B4-BE49-F238E27FC236}">
                    <a16:creationId xmlns:a16="http://schemas.microsoft.com/office/drawing/2014/main" id="{949A9831-1239-6746-BF21-352B67608B53}"/>
                  </a:ext>
                </a:extLst>
              </p:cNvPr>
              <p:cNvPicPr/>
              <p:nvPr/>
            </p:nvPicPr>
            <p:blipFill>
              <a:blip r:embed="rId14"/>
              <a:stretch>
                <a:fillRect/>
              </a:stretch>
            </p:blipFill>
            <p:spPr>
              <a:xfrm>
                <a:off x="11596783" y="43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E679595-F258-8845-BFE6-68F5E32C8C09}"/>
                  </a:ext>
                </a:extLst>
              </p14:cNvPr>
              <p14:cNvContentPartPr/>
              <p14:nvPr/>
            </p14:nvContentPartPr>
            <p14:xfrm>
              <a:off x="11689303" y="222171"/>
              <a:ext cx="360" cy="360"/>
            </p14:xfrm>
          </p:contentPart>
        </mc:Choice>
        <mc:Fallback xmlns="">
          <p:pic>
            <p:nvPicPr>
              <p:cNvPr id="55" name="Ink 54">
                <a:extLst>
                  <a:ext uri="{FF2B5EF4-FFF2-40B4-BE49-F238E27FC236}">
                    <a16:creationId xmlns:a16="http://schemas.microsoft.com/office/drawing/2014/main" id="{CE679595-F258-8845-BFE6-68F5E32C8C09}"/>
                  </a:ext>
                </a:extLst>
              </p:cNvPr>
              <p:cNvPicPr/>
              <p:nvPr/>
            </p:nvPicPr>
            <p:blipFill>
              <a:blip r:embed="rId14"/>
              <a:stretch>
                <a:fillRect/>
              </a:stretch>
            </p:blipFill>
            <p:spPr>
              <a:xfrm>
                <a:off x="11599303" y="42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3A947148-9183-9245-8C49-D22FE7731A60}"/>
                  </a:ext>
                </a:extLst>
              </p14:cNvPr>
              <p14:cNvContentPartPr/>
              <p14:nvPr/>
            </p14:nvContentPartPr>
            <p14:xfrm>
              <a:off x="11704783" y="221091"/>
              <a:ext cx="360" cy="360"/>
            </p14:xfrm>
          </p:contentPart>
        </mc:Choice>
        <mc:Fallback xmlns="">
          <p:pic>
            <p:nvPicPr>
              <p:cNvPr id="56" name="Ink 55">
                <a:extLst>
                  <a:ext uri="{FF2B5EF4-FFF2-40B4-BE49-F238E27FC236}">
                    <a16:creationId xmlns:a16="http://schemas.microsoft.com/office/drawing/2014/main" id="{3A947148-9183-9245-8C49-D22FE7731A60}"/>
                  </a:ext>
                </a:extLst>
              </p:cNvPr>
              <p:cNvPicPr/>
              <p:nvPr/>
            </p:nvPicPr>
            <p:blipFill>
              <a:blip r:embed="rId14"/>
              <a:stretch>
                <a:fillRect/>
              </a:stretch>
            </p:blipFill>
            <p:spPr>
              <a:xfrm>
                <a:off x="11614783" y="41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8C655499-1411-0444-BD8E-7CC8AC4D8FF0}"/>
                  </a:ext>
                </a:extLst>
              </p14:cNvPr>
              <p14:cNvContentPartPr/>
              <p14:nvPr/>
            </p14:nvContentPartPr>
            <p14:xfrm>
              <a:off x="11703703" y="219651"/>
              <a:ext cx="360" cy="360"/>
            </p14:xfrm>
          </p:contentPart>
        </mc:Choice>
        <mc:Fallback xmlns="">
          <p:pic>
            <p:nvPicPr>
              <p:cNvPr id="57" name="Ink 56">
                <a:extLst>
                  <a:ext uri="{FF2B5EF4-FFF2-40B4-BE49-F238E27FC236}">
                    <a16:creationId xmlns:a16="http://schemas.microsoft.com/office/drawing/2014/main" id="{8C655499-1411-0444-BD8E-7CC8AC4D8FF0}"/>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AA04F4C9-145C-2342-9CCB-94E413581DB6}"/>
                  </a:ext>
                </a:extLst>
              </p14:cNvPr>
              <p14:cNvContentPartPr/>
              <p14:nvPr/>
            </p14:nvContentPartPr>
            <p14:xfrm>
              <a:off x="11703703" y="219651"/>
              <a:ext cx="360" cy="360"/>
            </p14:xfrm>
          </p:contentPart>
        </mc:Choice>
        <mc:Fallback xmlns="">
          <p:pic>
            <p:nvPicPr>
              <p:cNvPr id="58" name="Ink 57">
                <a:extLst>
                  <a:ext uri="{FF2B5EF4-FFF2-40B4-BE49-F238E27FC236}">
                    <a16:creationId xmlns:a16="http://schemas.microsoft.com/office/drawing/2014/main" id="{AA04F4C9-145C-2342-9CCB-94E413581DB6}"/>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D3515B07-6323-4447-9070-CBEAE5DF6E16}"/>
                  </a:ext>
                </a:extLst>
              </p14:cNvPr>
              <p14:cNvContentPartPr/>
              <p14:nvPr/>
            </p14:nvContentPartPr>
            <p14:xfrm>
              <a:off x="11703703" y="219651"/>
              <a:ext cx="360" cy="360"/>
            </p14:xfrm>
          </p:contentPart>
        </mc:Choice>
        <mc:Fallback xmlns="">
          <p:pic>
            <p:nvPicPr>
              <p:cNvPr id="59" name="Ink 58">
                <a:extLst>
                  <a:ext uri="{FF2B5EF4-FFF2-40B4-BE49-F238E27FC236}">
                    <a16:creationId xmlns:a16="http://schemas.microsoft.com/office/drawing/2014/main" id="{D3515B07-6323-4447-9070-CBEAE5DF6E16}"/>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7066CCE0-49EE-BF4A-9098-EA5B835C45BA}"/>
                  </a:ext>
                </a:extLst>
              </p14:cNvPr>
              <p14:cNvContentPartPr/>
              <p14:nvPr/>
            </p14:nvContentPartPr>
            <p14:xfrm>
              <a:off x="11703703" y="219651"/>
              <a:ext cx="360" cy="360"/>
            </p14:xfrm>
          </p:contentPart>
        </mc:Choice>
        <mc:Fallback xmlns="">
          <p:pic>
            <p:nvPicPr>
              <p:cNvPr id="60" name="Ink 59">
                <a:extLst>
                  <a:ext uri="{FF2B5EF4-FFF2-40B4-BE49-F238E27FC236}">
                    <a16:creationId xmlns:a16="http://schemas.microsoft.com/office/drawing/2014/main" id="{7066CCE0-49EE-BF4A-9098-EA5B835C45BA}"/>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02EA887D-FD24-AD4C-99CA-4ED1F311C744}"/>
                  </a:ext>
                </a:extLst>
              </p14:cNvPr>
              <p14:cNvContentPartPr/>
              <p14:nvPr/>
            </p14:nvContentPartPr>
            <p14:xfrm>
              <a:off x="11703703" y="219651"/>
              <a:ext cx="360" cy="360"/>
            </p14:xfrm>
          </p:contentPart>
        </mc:Choice>
        <mc:Fallback xmlns="">
          <p:pic>
            <p:nvPicPr>
              <p:cNvPr id="61" name="Ink 60">
                <a:extLst>
                  <a:ext uri="{FF2B5EF4-FFF2-40B4-BE49-F238E27FC236}">
                    <a16:creationId xmlns:a16="http://schemas.microsoft.com/office/drawing/2014/main" id="{02EA887D-FD24-AD4C-99CA-4ED1F311C744}"/>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3F18603D-35F2-144F-BD93-F3C9EB9FF5EE}"/>
                  </a:ext>
                </a:extLst>
              </p14:cNvPr>
              <p14:cNvContentPartPr/>
              <p14:nvPr/>
            </p14:nvContentPartPr>
            <p14:xfrm>
              <a:off x="11703703" y="219651"/>
              <a:ext cx="360" cy="360"/>
            </p14:xfrm>
          </p:contentPart>
        </mc:Choice>
        <mc:Fallback xmlns="">
          <p:pic>
            <p:nvPicPr>
              <p:cNvPr id="62" name="Ink 61">
                <a:extLst>
                  <a:ext uri="{FF2B5EF4-FFF2-40B4-BE49-F238E27FC236}">
                    <a16:creationId xmlns:a16="http://schemas.microsoft.com/office/drawing/2014/main" id="{3F18603D-35F2-144F-BD93-F3C9EB9FF5EE}"/>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E35F1943-35DA-E545-BD36-D2F3C3F882F0}"/>
                  </a:ext>
                </a:extLst>
              </p14:cNvPr>
              <p14:cNvContentPartPr/>
              <p14:nvPr/>
            </p14:nvContentPartPr>
            <p14:xfrm>
              <a:off x="11710903" y="219651"/>
              <a:ext cx="360" cy="360"/>
            </p14:xfrm>
          </p:contentPart>
        </mc:Choice>
        <mc:Fallback xmlns="">
          <p:pic>
            <p:nvPicPr>
              <p:cNvPr id="63" name="Ink 62">
                <a:extLst>
                  <a:ext uri="{FF2B5EF4-FFF2-40B4-BE49-F238E27FC236}">
                    <a16:creationId xmlns:a16="http://schemas.microsoft.com/office/drawing/2014/main" id="{E35F1943-35DA-E545-BD36-D2F3C3F882F0}"/>
                  </a:ext>
                </a:extLst>
              </p:cNvPr>
              <p:cNvPicPr/>
              <p:nvPr/>
            </p:nvPicPr>
            <p:blipFill>
              <a:blip r:embed="rId14"/>
              <a:stretch>
                <a:fillRect/>
              </a:stretch>
            </p:blipFill>
            <p:spPr>
              <a:xfrm>
                <a:off x="116209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BB0F9145-B070-3545-9287-29A4CF578B97}"/>
                  </a:ext>
                </a:extLst>
              </p14:cNvPr>
              <p14:cNvContentPartPr/>
              <p14:nvPr/>
            </p14:nvContentPartPr>
            <p14:xfrm>
              <a:off x="11714503" y="219651"/>
              <a:ext cx="360" cy="360"/>
            </p14:xfrm>
          </p:contentPart>
        </mc:Choice>
        <mc:Fallback xmlns="">
          <p:pic>
            <p:nvPicPr>
              <p:cNvPr id="64" name="Ink 63">
                <a:extLst>
                  <a:ext uri="{FF2B5EF4-FFF2-40B4-BE49-F238E27FC236}">
                    <a16:creationId xmlns:a16="http://schemas.microsoft.com/office/drawing/2014/main" id="{BB0F9145-B070-3545-9287-29A4CF578B97}"/>
                  </a:ext>
                </a:extLst>
              </p:cNvPr>
              <p:cNvPicPr/>
              <p:nvPr/>
            </p:nvPicPr>
            <p:blipFill>
              <a:blip r:embed="rId14"/>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EE541482-56CF-D945-B1D4-202449341645}"/>
                  </a:ext>
                </a:extLst>
              </p14:cNvPr>
              <p14:cNvContentPartPr/>
              <p14:nvPr/>
            </p14:nvContentPartPr>
            <p14:xfrm>
              <a:off x="11714503" y="219651"/>
              <a:ext cx="360" cy="360"/>
            </p14:xfrm>
          </p:contentPart>
        </mc:Choice>
        <mc:Fallback xmlns="">
          <p:pic>
            <p:nvPicPr>
              <p:cNvPr id="65" name="Ink 64">
                <a:extLst>
                  <a:ext uri="{FF2B5EF4-FFF2-40B4-BE49-F238E27FC236}">
                    <a16:creationId xmlns:a16="http://schemas.microsoft.com/office/drawing/2014/main" id="{EE541482-56CF-D945-B1D4-202449341645}"/>
                  </a:ext>
                </a:extLst>
              </p:cNvPr>
              <p:cNvPicPr/>
              <p:nvPr/>
            </p:nvPicPr>
            <p:blipFill>
              <a:blip r:embed="rId14"/>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BBAA650F-2347-9B45-9C8B-5225B5305AC1}"/>
                  </a:ext>
                </a:extLst>
              </p14:cNvPr>
              <p14:cNvContentPartPr/>
              <p14:nvPr/>
            </p14:nvContentPartPr>
            <p14:xfrm>
              <a:off x="11702263" y="244851"/>
              <a:ext cx="360" cy="360"/>
            </p14:xfrm>
          </p:contentPart>
        </mc:Choice>
        <mc:Fallback xmlns="">
          <p:pic>
            <p:nvPicPr>
              <p:cNvPr id="66" name="Ink 65">
                <a:extLst>
                  <a:ext uri="{FF2B5EF4-FFF2-40B4-BE49-F238E27FC236}">
                    <a16:creationId xmlns:a16="http://schemas.microsoft.com/office/drawing/2014/main" id="{BBAA650F-2347-9B45-9C8B-5225B5305AC1}"/>
                  </a:ext>
                </a:extLst>
              </p:cNvPr>
              <p:cNvPicPr/>
              <p:nvPr/>
            </p:nvPicPr>
            <p:blipFill>
              <a:blip r:embed="rId14"/>
              <a:stretch>
                <a:fillRect/>
              </a:stretch>
            </p:blipFill>
            <p:spPr>
              <a:xfrm>
                <a:off x="1161262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Ink 66">
                <a:extLst>
                  <a:ext uri="{FF2B5EF4-FFF2-40B4-BE49-F238E27FC236}">
                    <a16:creationId xmlns:a16="http://schemas.microsoft.com/office/drawing/2014/main" id="{E46A3C62-FDCB-8F4D-9153-0AC86ADAF39B}"/>
                  </a:ext>
                </a:extLst>
              </p14:cNvPr>
              <p14:cNvContentPartPr/>
              <p14:nvPr/>
            </p14:nvContentPartPr>
            <p14:xfrm>
              <a:off x="11718103" y="244851"/>
              <a:ext cx="360" cy="360"/>
            </p14:xfrm>
          </p:contentPart>
        </mc:Choice>
        <mc:Fallback xmlns="">
          <p:pic>
            <p:nvPicPr>
              <p:cNvPr id="67" name="Ink 66">
                <a:extLst>
                  <a:ext uri="{FF2B5EF4-FFF2-40B4-BE49-F238E27FC236}">
                    <a16:creationId xmlns:a16="http://schemas.microsoft.com/office/drawing/2014/main" id="{E46A3C62-FDCB-8F4D-9153-0AC86ADAF39B}"/>
                  </a:ext>
                </a:extLst>
              </p:cNvPr>
              <p:cNvPicPr/>
              <p:nvPr/>
            </p:nvPicPr>
            <p:blipFill>
              <a:blip r:embed="rId14"/>
              <a:stretch>
                <a:fillRect/>
              </a:stretch>
            </p:blipFill>
            <p:spPr>
              <a:xfrm>
                <a:off x="1162810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230CD781-648C-C04A-80EC-5E2E4845F11B}"/>
                  </a:ext>
                </a:extLst>
              </p14:cNvPr>
              <p14:cNvContentPartPr/>
              <p14:nvPr/>
            </p14:nvContentPartPr>
            <p14:xfrm>
              <a:off x="11702263" y="262851"/>
              <a:ext cx="360" cy="360"/>
            </p14:xfrm>
          </p:contentPart>
        </mc:Choice>
        <mc:Fallback xmlns="">
          <p:pic>
            <p:nvPicPr>
              <p:cNvPr id="68" name="Ink 67">
                <a:extLst>
                  <a:ext uri="{FF2B5EF4-FFF2-40B4-BE49-F238E27FC236}">
                    <a16:creationId xmlns:a16="http://schemas.microsoft.com/office/drawing/2014/main" id="{230CD781-648C-C04A-80EC-5E2E4845F11B}"/>
                  </a:ext>
                </a:extLst>
              </p:cNvPr>
              <p:cNvPicPr/>
              <p:nvPr/>
            </p:nvPicPr>
            <p:blipFill>
              <a:blip r:embed="rId14"/>
              <a:stretch>
                <a:fillRect/>
              </a:stretch>
            </p:blipFill>
            <p:spPr>
              <a:xfrm>
                <a:off x="11612623" y="8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F364D9CB-688F-2647-957D-30708438C2E2}"/>
                  </a:ext>
                </a:extLst>
              </p14:cNvPr>
              <p14:cNvContentPartPr/>
              <p14:nvPr/>
            </p14:nvContentPartPr>
            <p14:xfrm>
              <a:off x="11709463" y="253491"/>
              <a:ext cx="360" cy="360"/>
            </p14:xfrm>
          </p:contentPart>
        </mc:Choice>
        <mc:Fallback xmlns="">
          <p:pic>
            <p:nvPicPr>
              <p:cNvPr id="69" name="Ink 68">
                <a:extLst>
                  <a:ext uri="{FF2B5EF4-FFF2-40B4-BE49-F238E27FC236}">
                    <a16:creationId xmlns:a16="http://schemas.microsoft.com/office/drawing/2014/main" id="{F364D9CB-688F-2647-957D-30708438C2E2}"/>
                  </a:ext>
                </a:extLst>
              </p:cNvPr>
              <p:cNvPicPr/>
              <p:nvPr/>
            </p:nvPicPr>
            <p:blipFill>
              <a:blip r:embed="rId14"/>
              <a:stretch>
                <a:fillRect/>
              </a:stretch>
            </p:blipFill>
            <p:spPr>
              <a:xfrm>
                <a:off x="11619823" y="734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Ink 69">
                <a:extLst>
                  <a:ext uri="{FF2B5EF4-FFF2-40B4-BE49-F238E27FC236}">
                    <a16:creationId xmlns:a16="http://schemas.microsoft.com/office/drawing/2014/main" id="{A57EA328-29D1-8E4D-B02A-6901306A093F}"/>
                  </a:ext>
                </a:extLst>
              </p14:cNvPr>
              <p14:cNvContentPartPr/>
              <p14:nvPr/>
            </p14:nvContentPartPr>
            <p14:xfrm>
              <a:off x="11709463" y="250971"/>
              <a:ext cx="360" cy="360"/>
            </p14:xfrm>
          </p:contentPart>
        </mc:Choice>
        <mc:Fallback xmlns="">
          <p:pic>
            <p:nvPicPr>
              <p:cNvPr id="70" name="Ink 69">
                <a:extLst>
                  <a:ext uri="{FF2B5EF4-FFF2-40B4-BE49-F238E27FC236}">
                    <a16:creationId xmlns:a16="http://schemas.microsoft.com/office/drawing/2014/main" id="{A57EA328-29D1-8E4D-B02A-6901306A093F}"/>
                  </a:ext>
                </a:extLst>
              </p:cNvPr>
              <p:cNvPicPr/>
              <p:nvPr/>
            </p:nvPicPr>
            <p:blipFill>
              <a:blip r:embed="rId14"/>
              <a:stretch>
                <a:fillRect/>
              </a:stretch>
            </p:blipFill>
            <p:spPr>
              <a:xfrm>
                <a:off x="11619823" y="70971"/>
                <a:ext cx="180000" cy="360000"/>
              </a:xfrm>
              <a:prstGeom prst="rect">
                <a:avLst/>
              </a:prstGeom>
            </p:spPr>
          </p:pic>
        </mc:Fallback>
      </mc:AlternateContent>
      <p:sp>
        <p:nvSpPr>
          <p:cNvPr id="71" name="TextBox 70">
            <a:extLst>
              <a:ext uri="{FF2B5EF4-FFF2-40B4-BE49-F238E27FC236}">
                <a16:creationId xmlns:a16="http://schemas.microsoft.com/office/drawing/2014/main" id="{5C8AE71B-42F1-CD40-B74D-0FFDF291BC52}"/>
              </a:ext>
            </a:extLst>
          </p:cNvPr>
          <p:cNvSpPr txBox="1"/>
          <p:nvPr/>
        </p:nvSpPr>
        <p:spPr>
          <a:xfrm>
            <a:off x="137899" y="4562024"/>
            <a:ext cx="11377164" cy="2123658"/>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Problems:</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assumes the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whole area has the same value</a:t>
            </a:r>
            <a:r>
              <a:rPr lang="en-US" sz="1600" dirty="0">
                <a:latin typeface="Helvetica Neue" panose="02000503000000020004" pitchFamily="2" charset="0"/>
                <a:ea typeface="Helvetica Neue" panose="02000503000000020004" pitchFamily="2" charset="0"/>
                <a:cs typeface="Helvetica Neue" panose="02000503000000020004" pitchFamily="2" charset="0"/>
              </a:rPr>
              <a:t> – so it does not allow for variation within an area. We can see that this is not true because the right shows significant variation within an area.</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shows changes from one borough to another are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very abrupt </a:t>
            </a:r>
            <a:r>
              <a:rPr lang="en-US" sz="1600" dirty="0">
                <a:latin typeface="Helvetica Neue" panose="02000503000000020004" pitchFamily="2" charset="0"/>
                <a:ea typeface="Helvetica Neue" panose="02000503000000020004" pitchFamily="2" charset="0"/>
                <a:cs typeface="Helvetica Neue" panose="02000503000000020004" pitchFamily="2" charset="0"/>
              </a:rPr>
              <a:t>– which should not be the case. The variation from least to most deprived should be gradual (i.e., can be clearly seen on right map) </a:t>
            </a:r>
          </a:p>
          <a:p>
            <a:pPr marL="342900" indent="-3429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Ecological Fallacy bias</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is so pronounced in the left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right is a far better Choropleth – this is an example of </a:t>
            </a:r>
            <a:r>
              <a:rPr lang="en-US"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Dasymetric</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Map (more revealing)</a:t>
            </a:r>
          </a:p>
        </p:txBody>
      </p:sp>
      <p:sp>
        <p:nvSpPr>
          <p:cNvPr id="72" name="TextBox 71">
            <a:extLst>
              <a:ext uri="{FF2B5EF4-FFF2-40B4-BE49-F238E27FC236}">
                <a16:creationId xmlns:a16="http://schemas.microsoft.com/office/drawing/2014/main" id="{5488519A-2F8B-8A48-AC08-1E040F05CD1D}"/>
              </a:ext>
            </a:extLst>
          </p:cNvPr>
          <p:cNvSpPr txBox="1"/>
          <p:nvPr/>
        </p:nvSpPr>
        <p:spPr>
          <a:xfrm>
            <a:off x="1772400" y="3990520"/>
            <a:ext cx="10211555"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two maps show the same thing – the one on the left shows levels of Deprivation based on the boroughs of London. While the one on the right shows it at a much higher resolution at a Lower Super Output Area level.</a:t>
            </a:r>
          </a:p>
        </p:txBody>
      </p:sp>
      <p:sp>
        <p:nvSpPr>
          <p:cNvPr id="4" name="Slide Number Placeholder 3">
            <a:extLst>
              <a:ext uri="{FF2B5EF4-FFF2-40B4-BE49-F238E27FC236}">
                <a16:creationId xmlns:a16="http://schemas.microsoft.com/office/drawing/2014/main" id="{3B22C44E-0A5B-45A6-040A-FCF9ED28002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691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6B069D9E-51F4-0C45-BAF9-1EC37ECDBB9F}"/>
              </a:ext>
            </a:extLst>
          </p:cNvPr>
          <p:cNvPicPr>
            <a:picLocks noChangeAspect="1"/>
          </p:cNvPicPr>
          <p:nvPr/>
        </p:nvPicPr>
        <p:blipFill>
          <a:blip r:embed="rId2"/>
          <a:stretch>
            <a:fillRect/>
          </a:stretch>
        </p:blipFill>
        <p:spPr>
          <a:xfrm>
            <a:off x="1201782" y="223593"/>
            <a:ext cx="9268967" cy="3205407"/>
          </a:xfrm>
          <a:prstGeom prst="rect">
            <a:avLst/>
          </a:prstGeom>
        </p:spPr>
      </p:pic>
      <p:sp>
        <p:nvSpPr>
          <p:cNvPr id="6" name="TextBox 5">
            <a:extLst>
              <a:ext uri="{FF2B5EF4-FFF2-40B4-BE49-F238E27FC236}">
                <a16:creationId xmlns:a16="http://schemas.microsoft.com/office/drawing/2014/main" id="{097F0C69-4FF1-5949-8ADD-1CDA8E358A47}"/>
              </a:ext>
            </a:extLst>
          </p:cNvPr>
          <p:cNvSpPr txBox="1"/>
          <p:nvPr/>
        </p:nvSpPr>
        <p:spPr>
          <a:xfrm>
            <a:off x="407418" y="3581409"/>
            <a:ext cx="11377164" cy="3139321"/>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More Problems with Choropleth:</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far-left map uses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raw (or absolute) numbers </a:t>
            </a:r>
            <a:r>
              <a:rPr lang="en-US" sz="1600" dirty="0">
                <a:latin typeface="Helvetica Neue" panose="02000503000000020004" pitchFamily="2" charset="0"/>
                <a:ea typeface="Helvetica Neue" panose="02000503000000020004" pitchFamily="2" charset="0"/>
                <a:cs typeface="Helvetica Neue" panose="02000503000000020004" pitchFamily="2" charset="0"/>
              </a:rPr>
              <a:t>(i.e., number of people unemployed in counties in California). This is not an ideal way for visualizing such data because there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way </a:t>
            </a:r>
            <a:r>
              <a:rPr lang="en-US" sz="1600" dirty="0">
                <a:latin typeface="Helvetica Neue" panose="02000503000000020004" pitchFamily="2" charset="0"/>
                <a:ea typeface="Helvetica Neue" panose="02000503000000020004" pitchFamily="2" charset="0"/>
                <a:cs typeface="Helvetica Neue" panose="02000503000000020004" pitchFamily="2" charset="0"/>
              </a:rPr>
              <a:t>for us to compare difference across counties without knowing their population sizes. They are best visualized with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relative numbers</a:t>
            </a:r>
            <a:r>
              <a:rPr lang="en-US" sz="1600" dirty="0">
                <a:latin typeface="Helvetica Neue" panose="02000503000000020004" pitchFamily="2" charset="0"/>
                <a:ea typeface="Helvetica Neue" panose="02000503000000020004" pitchFamily="2" charset="0"/>
                <a:cs typeface="Helvetica Neue" panose="02000503000000020004" pitchFamily="2" charset="0"/>
              </a:rPr>
              <a:t> (i.e., unemployment rate or proportion) (middle map).</a:t>
            </a:r>
          </a:p>
          <a:p>
            <a:pPr marL="342900" indent="-3429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If you got to map data with absolute numbers – because the denominators are unavailable – then use symbols whose sizes are proportional to the absolute value (i.e., far-right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far-right is a far better Choropleth for absolute values – that example is called</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Proportional Point Symbol Map</a:t>
            </a:r>
          </a:p>
        </p:txBody>
      </p:sp>
      <p:sp>
        <p:nvSpPr>
          <p:cNvPr id="3" name="Slide Number Placeholder 3">
            <a:extLst>
              <a:ext uri="{FF2B5EF4-FFF2-40B4-BE49-F238E27FC236}">
                <a16:creationId xmlns:a16="http://schemas.microsoft.com/office/drawing/2014/main" id="{63FA9FDE-88B7-4896-B8A1-D5F6864965B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2433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43690" y="1707502"/>
            <a:ext cx="6096000" cy="4434338"/>
          </a:xfrm>
        </p:spPr>
        <p:txBody>
          <a:bodyPr>
            <a:normAutofit lnSpcReduction="10000"/>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Problems: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Re-analysis of the same data but at different pixel size can yield wildly different results which is annoying</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Unlike vector data, which are series of vector layers can be easily overlaid spatial joining etc., Raster are difficult to achieve this (i.e., align one raster with another) if again, pixel sizes are different.</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Incredibly difficult to work with – especially if they are in a high-dimensional format e.g.,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NetCDF</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Depending on the number of pixels and amount of data stored in them – a single raster file can consume at a lot  storage space on a PC.</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Performing geostatistical modelling and generating raster at a high-resolution can be time consuming and cost-prohibitive for your PC.</a:t>
            </a:r>
          </a:p>
          <a:p>
            <a:pPr lvl="1">
              <a:buFont typeface="Wingdings" pitchFamily="2" charset="2"/>
              <a:buChar char="§"/>
            </a:pPr>
            <a:endParaRPr lang="en-US" sz="1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200329"/>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 [1]:</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resolution matters with raster data!</a:t>
            </a:r>
          </a:p>
        </p:txBody>
      </p:sp>
      <p:pic>
        <p:nvPicPr>
          <p:cNvPr id="8" name="Picture 7" descr="Map&#10;&#10;Description automatically generated">
            <a:extLst>
              <a:ext uri="{FF2B5EF4-FFF2-40B4-BE49-F238E27FC236}">
                <a16:creationId xmlns:a16="http://schemas.microsoft.com/office/drawing/2014/main" id="{F23D7509-DCC9-7241-83BA-5E10BC7CC8E1}"/>
              </a:ext>
            </a:extLst>
          </p:cNvPr>
          <p:cNvPicPr>
            <a:picLocks noChangeAspect="1"/>
          </p:cNvPicPr>
          <p:nvPr/>
        </p:nvPicPr>
        <p:blipFill>
          <a:blip r:embed="rId3"/>
          <a:stretch>
            <a:fillRect/>
          </a:stretch>
        </p:blipFill>
        <p:spPr>
          <a:xfrm>
            <a:off x="6795406" y="1151887"/>
            <a:ext cx="5252904" cy="4989953"/>
          </a:xfrm>
          <a:prstGeom prst="rect">
            <a:avLst/>
          </a:prstGeom>
        </p:spPr>
      </p:pic>
      <p:sp>
        <p:nvSpPr>
          <p:cNvPr id="9" name="TextBox 8">
            <a:extLst>
              <a:ext uri="{FF2B5EF4-FFF2-40B4-BE49-F238E27FC236}">
                <a16:creationId xmlns:a16="http://schemas.microsoft.com/office/drawing/2014/main" id="{682AA0D5-7EA6-5640-AFEE-A7510DE46CC7}"/>
              </a:ext>
            </a:extLst>
          </p:cNvPr>
          <p:cNvSpPr txBox="1"/>
          <p:nvPr/>
        </p:nvSpPr>
        <p:spPr>
          <a:xfrm>
            <a:off x="6677901" y="6160672"/>
            <a:ext cx="5487913" cy="584775"/>
          </a:xfrm>
          <a:prstGeom prst="rect">
            <a:avLst/>
          </a:prstGeom>
          <a:noFill/>
        </p:spPr>
        <p:txBody>
          <a:bodyPr wrap="non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Malaria Atlas Project: Modelling prevalence of Malaria </a:t>
            </a:r>
          </a:p>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Under &lt; 5 year in Sub-Saharan Africa</a:t>
            </a:r>
          </a:p>
        </p:txBody>
      </p:sp>
      <p:sp>
        <p:nvSpPr>
          <p:cNvPr id="4" name="Slide Number Placeholder 3">
            <a:extLst>
              <a:ext uri="{FF2B5EF4-FFF2-40B4-BE49-F238E27FC236}">
                <a16:creationId xmlns:a16="http://schemas.microsoft.com/office/drawing/2014/main" id="{050F5D7E-C687-C28A-0841-DE3C04CD1C1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7062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55BF7-4D6E-B657-7086-6AD1B5617B29}"/>
              </a:ext>
            </a:extLst>
          </p:cNvPr>
          <p:cNvSpPr txBox="1"/>
          <p:nvPr/>
        </p:nvSpPr>
        <p:spPr>
          <a:xfrm>
            <a:off x="310392" y="2097248"/>
            <a:ext cx="1963024" cy="1770077"/>
          </a:xfrm>
          <a:prstGeom prst="rect">
            <a:avLst/>
          </a:prstGeom>
          <a:noFill/>
          <a:ln>
            <a:solidFill>
              <a:schemeClr val="tx1"/>
            </a:solidFill>
          </a:ln>
        </p:spPr>
        <p:txBody>
          <a:bodyPr wrap="square" rtlCol="0">
            <a:spAutoFit/>
          </a:bodyPr>
          <a:lstStyle/>
          <a:p>
            <a:endParaRPr lang="en-GB" dirty="0"/>
          </a:p>
        </p:txBody>
      </p:sp>
      <p:sp>
        <p:nvSpPr>
          <p:cNvPr id="3" name="TextBox 2">
            <a:extLst>
              <a:ext uri="{FF2B5EF4-FFF2-40B4-BE49-F238E27FC236}">
                <a16:creationId xmlns:a16="http://schemas.microsoft.com/office/drawing/2014/main" id="{1FB28961-D6E0-958A-9B4B-E2485CDC4939}"/>
              </a:ext>
            </a:extLst>
          </p:cNvPr>
          <p:cNvSpPr txBox="1"/>
          <p:nvPr/>
        </p:nvSpPr>
        <p:spPr>
          <a:xfrm>
            <a:off x="2273416" y="2097248"/>
            <a:ext cx="1963024" cy="1770077"/>
          </a:xfrm>
          <a:prstGeom prst="rect">
            <a:avLst/>
          </a:prstGeom>
          <a:noFill/>
          <a:ln>
            <a:solidFill>
              <a:schemeClr val="tx1"/>
            </a:solidFill>
          </a:ln>
        </p:spPr>
        <p:txBody>
          <a:bodyPr wrap="square" rtlCol="0">
            <a:spAutoFit/>
          </a:bodyPr>
          <a:lstStyle/>
          <a:p>
            <a:endParaRPr lang="en-GB" dirty="0"/>
          </a:p>
        </p:txBody>
      </p:sp>
      <p:sp>
        <p:nvSpPr>
          <p:cNvPr id="4" name="TextBox 3">
            <a:extLst>
              <a:ext uri="{FF2B5EF4-FFF2-40B4-BE49-F238E27FC236}">
                <a16:creationId xmlns:a16="http://schemas.microsoft.com/office/drawing/2014/main" id="{CD283DAF-C17A-F4BB-FB2A-C64EE2B2D490}"/>
              </a:ext>
            </a:extLst>
          </p:cNvPr>
          <p:cNvSpPr txBox="1"/>
          <p:nvPr/>
        </p:nvSpPr>
        <p:spPr>
          <a:xfrm>
            <a:off x="310392" y="3867325"/>
            <a:ext cx="1963024" cy="1770077"/>
          </a:xfrm>
          <a:prstGeom prst="rect">
            <a:avLst/>
          </a:prstGeom>
          <a:noFill/>
          <a:ln>
            <a:solidFill>
              <a:schemeClr val="tx1"/>
            </a:solidFill>
          </a:ln>
        </p:spPr>
        <p:txBody>
          <a:bodyPr wrap="square" rtlCol="0">
            <a:spAutoFit/>
          </a:bodyPr>
          <a:lstStyle/>
          <a:p>
            <a:endParaRPr lang="en-GB" dirty="0"/>
          </a:p>
        </p:txBody>
      </p:sp>
      <p:sp>
        <p:nvSpPr>
          <p:cNvPr id="5" name="TextBox 4">
            <a:extLst>
              <a:ext uri="{FF2B5EF4-FFF2-40B4-BE49-F238E27FC236}">
                <a16:creationId xmlns:a16="http://schemas.microsoft.com/office/drawing/2014/main" id="{6CB07790-4E79-1836-535A-51F3E255C90F}"/>
              </a:ext>
            </a:extLst>
          </p:cNvPr>
          <p:cNvSpPr txBox="1"/>
          <p:nvPr/>
        </p:nvSpPr>
        <p:spPr>
          <a:xfrm>
            <a:off x="2273416" y="3867325"/>
            <a:ext cx="1963024" cy="1770077"/>
          </a:xfrm>
          <a:prstGeom prst="rect">
            <a:avLst/>
          </a:prstGeom>
          <a:noFill/>
          <a:ln>
            <a:solidFill>
              <a:schemeClr val="tx1"/>
            </a:solidFill>
          </a:ln>
        </p:spPr>
        <p:txBody>
          <a:bodyPr wrap="square" rtlCol="0">
            <a:spAutoFit/>
          </a:bodyPr>
          <a:lstStyle/>
          <a:p>
            <a:endParaRPr lang="en-GB" dirty="0"/>
          </a:p>
        </p:txBody>
      </p:sp>
      <p:sp>
        <p:nvSpPr>
          <p:cNvPr id="6" name="TextBox 5">
            <a:extLst>
              <a:ext uri="{FF2B5EF4-FFF2-40B4-BE49-F238E27FC236}">
                <a16:creationId xmlns:a16="http://schemas.microsoft.com/office/drawing/2014/main" id="{A4011EDE-4EDC-0043-1442-7E48FE7A4005}"/>
              </a:ext>
            </a:extLst>
          </p:cNvPr>
          <p:cNvSpPr txBox="1"/>
          <p:nvPr/>
        </p:nvSpPr>
        <p:spPr>
          <a:xfrm>
            <a:off x="4761442" y="2097248"/>
            <a:ext cx="672520" cy="703277"/>
          </a:xfrm>
          <a:prstGeom prst="rect">
            <a:avLst/>
          </a:prstGeom>
          <a:noFill/>
          <a:ln>
            <a:solidFill>
              <a:schemeClr val="tx1"/>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D95BEDB2-BD8D-129B-C6F2-77EE3CB53622}"/>
              </a:ext>
            </a:extLst>
          </p:cNvPr>
          <p:cNvSpPr txBox="1"/>
          <p:nvPr/>
        </p:nvSpPr>
        <p:spPr>
          <a:xfrm>
            <a:off x="6106482" y="2097248"/>
            <a:ext cx="672520" cy="703277"/>
          </a:xfrm>
          <a:prstGeom prst="rect">
            <a:avLst/>
          </a:prstGeom>
          <a:noFill/>
          <a:ln>
            <a:solidFill>
              <a:schemeClr val="tx1"/>
            </a:solidFill>
          </a:ln>
        </p:spPr>
        <p:txBody>
          <a:bodyPr wrap="square" rtlCol="0">
            <a:spAutoFit/>
          </a:bodyPr>
          <a:lstStyle/>
          <a:p>
            <a:endParaRPr lang="en-GB" dirty="0"/>
          </a:p>
        </p:txBody>
      </p:sp>
      <p:sp>
        <p:nvSpPr>
          <p:cNvPr id="8" name="TextBox 7">
            <a:extLst>
              <a:ext uri="{FF2B5EF4-FFF2-40B4-BE49-F238E27FC236}">
                <a16:creationId xmlns:a16="http://schemas.microsoft.com/office/drawing/2014/main" id="{A56F21A5-0E7A-F19B-5687-420178EF9F85}"/>
              </a:ext>
            </a:extLst>
          </p:cNvPr>
          <p:cNvSpPr txBox="1"/>
          <p:nvPr/>
        </p:nvSpPr>
        <p:spPr>
          <a:xfrm>
            <a:off x="7451522" y="2098646"/>
            <a:ext cx="672520" cy="703277"/>
          </a:xfrm>
          <a:prstGeom prst="rect">
            <a:avLst/>
          </a:prstGeom>
          <a:noFill/>
          <a:ln>
            <a:solidFill>
              <a:schemeClr val="tx1"/>
            </a:solidFill>
          </a:ln>
        </p:spPr>
        <p:txBody>
          <a:bodyPr wrap="square" rtlCol="0">
            <a:spAutoFit/>
          </a:bodyPr>
          <a:lstStyle/>
          <a:p>
            <a:endParaRPr lang="en-GB" dirty="0"/>
          </a:p>
        </p:txBody>
      </p:sp>
      <p:sp>
        <p:nvSpPr>
          <p:cNvPr id="10" name="TextBox 9">
            <a:extLst>
              <a:ext uri="{FF2B5EF4-FFF2-40B4-BE49-F238E27FC236}">
                <a16:creationId xmlns:a16="http://schemas.microsoft.com/office/drawing/2014/main" id="{A76165E5-B44F-D29F-4C51-1E724B6BCED3}"/>
              </a:ext>
            </a:extLst>
          </p:cNvPr>
          <p:cNvSpPr txBox="1"/>
          <p:nvPr/>
        </p:nvSpPr>
        <p:spPr>
          <a:xfrm>
            <a:off x="5433962" y="2097248"/>
            <a:ext cx="672520" cy="703277"/>
          </a:xfrm>
          <a:prstGeom prst="rect">
            <a:avLst/>
          </a:prstGeom>
          <a:noFill/>
          <a:ln>
            <a:solidFill>
              <a:schemeClr val="tx1"/>
            </a:solidFill>
          </a:ln>
        </p:spPr>
        <p:txBody>
          <a:bodyPr wrap="square" rtlCol="0">
            <a:spAutoFit/>
          </a:bodyPr>
          <a:lstStyle/>
          <a:p>
            <a:endParaRPr lang="en-GB" dirty="0"/>
          </a:p>
        </p:txBody>
      </p:sp>
      <p:sp>
        <p:nvSpPr>
          <p:cNvPr id="11" name="TextBox 10">
            <a:extLst>
              <a:ext uri="{FF2B5EF4-FFF2-40B4-BE49-F238E27FC236}">
                <a16:creationId xmlns:a16="http://schemas.microsoft.com/office/drawing/2014/main" id="{57C385DF-6A95-E144-B3DF-0D992E25C5C6}"/>
              </a:ext>
            </a:extLst>
          </p:cNvPr>
          <p:cNvSpPr txBox="1"/>
          <p:nvPr/>
        </p:nvSpPr>
        <p:spPr>
          <a:xfrm>
            <a:off x="6779002" y="2097248"/>
            <a:ext cx="672520" cy="703277"/>
          </a:xfrm>
          <a:prstGeom prst="rect">
            <a:avLst/>
          </a:prstGeom>
          <a:noFill/>
          <a:ln>
            <a:solidFill>
              <a:schemeClr val="tx1"/>
            </a:solidFill>
          </a:ln>
        </p:spPr>
        <p:txBody>
          <a:bodyPr wrap="square" rtlCol="0">
            <a:spAutoFit/>
          </a:bodyPr>
          <a:lstStyle/>
          <a:p>
            <a:endParaRPr lang="en-GB" dirty="0"/>
          </a:p>
        </p:txBody>
      </p:sp>
      <p:sp>
        <p:nvSpPr>
          <p:cNvPr id="12" name="TextBox 11">
            <a:extLst>
              <a:ext uri="{FF2B5EF4-FFF2-40B4-BE49-F238E27FC236}">
                <a16:creationId xmlns:a16="http://schemas.microsoft.com/office/drawing/2014/main" id="{C7EFCF40-49BE-A744-1FC6-51B66BDDA2EC}"/>
              </a:ext>
            </a:extLst>
          </p:cNvPr>
          <p:cNvSpPr txBox="1"/>
          <p:nvPr/>
        </p:nvSpPr>
        <p:spPr>
          <a:xfrm>
            <a:off x="7451522" y="2801224"/>
            <a:ext cx="672520" cy="703277"/>
          </a:xfrm>
          <a:prstGeom prst="rect">
            <a:avLst/>
          </a:prstGeom>
          <a:noFill/>
          <a:ln>
            <a:solidFill>
              <a:schemeClr val="tx1"/>
            </a:solidFill>
          </a:ln>
        </p:spPr>
        <p:txBody>
          <a:bodyPr wrap="square" rtlCol="0">
            <a:spAutoFit/>
          </a:bodyPr>
          <a:lstStyle/>
          <a:p>
            <a:endParaRPr lang="en-GB" dirty="0"/>
          </a:p>
        </p:txBody>
      </p:sp>
      <p:sp>
        <p:nvSpPr>
          <p:cNvPr id="13" name="TextBox 12">
            <a:extLst>
              <a:ext uri="{FF2B5EF4-FFF2-40B4-BE49-F238E27FC236}">
                <a16:creationId xmlns:a16="http://schemas.microsoft.com/office/drawing/2014/main" id="{C1EE7958-DC7F-27A6-CF79-0F94F2441D0C}"/>
              </a:ext>
            </a:extLst>
          </p:cNvPr>
          <p:cNvSpPr txBox="1"/>
          <p:nvPr/>
        </p:nvSpPr>
        <p:spPr>
          <a:xfrm>
            <a:off x="8944060" y="2097248"/>
            <a:ext cx="243280" cy="258660"/>
          </a:xfrm>
          <a:prstGeom prst="rect">
            <a:avLst/>
          </a:prstGeom>
          <a:noFill/>
          <a:ln>
            <a:solidFill>
              <a:schemeClr val="tx1"/>
            </a:solidFill>
          </a:ln>
        </p:spPr>
        <p:txBody>
          <a:bodyPr wrap="square" rtlCol="0">
            <a:spAutoFit/>
          </a:bodyPr>
          <a:lstStyle/>
          <a:p>
            <a:endParaRPr lang="en-GB" dirty="0"/>
          </a:p>
        </p:txBody>
      </p:sp>
      <p:sp>
        <p:nvSpPr>
          <p:cNvPr id="14" name="TextBox 13">
            <a:extLst>
              <a:ext uri="{FF2B5EF4-FFF2-40B4-BE49-F238E27FC236}">
                <a16:creationId xmlns:a16="http://schemas.microsoft.com/office/drawing/2014/main" id="{82721537-D4ED-D60C-8212-3DD44CCF3762}"/>
              </a:ext>
            </a:extLst>
          </p:cNvPr>
          <p:cNvSpPr txBox="1"/>
          <p:nvPr/>
        </p:nvSpPr>
        <p:spPr>
          <a:xfrm>
            <a:off x="4761442" y="2800525"/>
            <a:ext cx="672520" cy="703277"/>
          </a:xfrm>
          <a:prstGeom prst="rect">
            <a:avLst/>
          </a:prstGeom>
          <a:noFill/>
          <a:ln>
            <a:solidFill>
              <a:schemeClr val="tx1"/>
            </a:solidFill>
          </a:ln>
        </p:spPr>
        <p:txBody>
          <a:bodyPr wrap="square" rtlCol="0">
            <a:spAutoFit/>
          </a:bodyPr>
          <a:lstStyle/>
          <a:p>
            <a:endParaRPr lang="en-GB" dirty="0"/>
          </a:p>
        </p:txBody>
      </p:sp>
      <p:sp>
        <p:nvSpPr>
          <p:cNvPr id="15" name="TextBox 14">
            <a:extLst>
              <a:ext uri="{FF2B5EF4-FFF2-40B4-BE49-F238E27FC236}">
                <a16:creationId xmlns:a16="http://schemas.microsoft.com/office/drawing/2014/main" id="{082E9C07-2EE5-871F-6AA5-4165EFB49B90}"/>
              </a:ext>
            </a:extLst>
          </p:cNvPr>
          <p:cNvSpPr txBox="1"/>
          <p:nvPr/>
        </p:nvSpPr>
        <p:spPr>
          <a:xfrm>
            <a:off x="6106482" y="2800525"/>
            <a:ext cx="672520" cy="703277"/>
          </a:xfrm>
          <a:prstGeom prst="rect">
            <a:avLst/>
          </a:prstGeom>
          <a:noFill/>
          <a:ln>
            <a:solidFill>
              <a:schemeClr val="tx1"/>
            </a:solidFill>
          </a:ln>
        </p:spPr>
        <p:txBody>
          <a:bodyPr wrap="square" rtlCol="0">
            <a:spAutoFit/>
          </a:bodyPr>
          <a:lstStyle/>
          <a:p>
            <a:endParaRPr lang="en-GB" dirty="0"/>
          </a:p>
        </p:txBody>
      </p:sp>
      <p:sp>
        <p:nvSpPr>
          <p:cNvPr id="16" name="TextBox 15">
            <a:extLst>
              <a:ext uri="{FF2B5EF4-FFF2-40B4-BE49-F238E27FC236}">
                <a16:creationId xmlns:a16="http://schemas.microsoft.com/office/drawing/2014/main" id="{A6104CBF-5969-967F-A6EA-82757A51A542}"/>
              </a:ext>
            </a:extLst>
          </p:cNvPr>
          <p:cNvSpPr txBox="1"/>
          <p:nvPr/>
        </p:nvSpPr>
        <p:spPr>
          <a:xfrm>
            <a:off x="5433962" y="2800525"/>
            <a:ext cx="672520" cy="703277"/>
          </a:xfrm>
          <a:prstGeom prst="rect">
            <a:avLst/>
          </a:prstGeom>
          <a:noFill/>
          <a:ln>
            <a:solidFill>
              <a:schemeClr val="tx1"/>
            </a:solidFill>
          </a:ln>
        </p:spPr>
        <p:txBody>
          <a:bodyPr wrap="square" rtlCol="0">
            <a:spAutoFit/>
          </a:bodyPr>
          <a:lstStyle/>
          <a:p>
            <a:endParaRPr lang="en-GB" dirty="0"/>
          </a:p>
        </p:txBody>
      </p:sp>
      <p:sp>
        <p:nvSpPr>
          <p:cNvPr id="17" name="TextBox 16">
            <a:extLst>
              <a:ext uri="{FF2B5EF4-FFF2-40B4-BE49-F238E27FC236}">
                <a16:creationId xmlns:a16="http://schemas.microsoft.com/office/drawing/2014/main" id="{3972A278-90D4-0FA6-B8ED-F26B8CAB8E70}"/>
              </a:ext>
            </a:extLst>
          </p:cNvPr>
          <p:cNvSpPr txBox="1"/>
          <p:nvPr/>
        </p:nvSpPr>
        <p:spPr>
          <a:xfrm>
            <a:off x="6779002" y="2800525"/>
            <a:ext cx="672520" cy="703277"/>
          </a:xfrm>
          <a:prstGeom prst="rect">
            <a:avLst/>
          </a:prstGeom>
          <a:noFill/>
          <a:ln>
            <a:solidFill>
              <a:schemeClr val="tx1"/>
            </a:solidFill>
          </a:ln>
        </p:spPr>
        <p:txBody>
          <a:bodyPr wrap="square" rtlCol="0">
            <a:spAutoFit/>
          </a:bodyPr>
          <a:lstStyle/>
          <a:p>
            <a:endParaRPr lang="en-GB" dirty="0"/>
          </a:p>
        </p:txBody>
      </p:sp>
      <p:sp>
        <p:nvSpPr>
          <p:cNvPr id="18" name="TextBox 17">
            <a:extLst>
              <a:ext uri="{FF2B5EF4-FFF2-40B4-BE49-F238E27FC236}">
                <a16:creationId xmlns:a16="http://schemas.microsoft.com/office/drawing/2014/main" id="{58B269F1-0948-7F72-A579-6ADD4F745BA5}"/>
              </a:ext>
            </a:extLst>
          </p:cNvPr>
          <p:cNvSpPr txBox="1"/>
          <p:nvPr/>
        </p:nvSpPr>
        <p:spPr>
          <a:xfrm>
            <a:off x="4761442" y="3502404"/>
            <a:ext cx="672520" cy="703277"/>
          </a:xfrm>
          <a:prstGeom prst="rect">
            <a:avLst/>
          </a:prstGeom>
          <a:noFill/>
          <a:ln>
            <a:solidFill>
              <a:schemeClr val="tx1"/>
            </a:solidFill>
          </a:ln>
        </p:spPr>
        <p:txBody>
          <a:bodyPr wrap="square" rtlCol="0">
            <a:spAutoFit/>
          </a:bodyPr>
          <a:lstStyle/>
          <a:p>
            <a:endParaRPr lang="en-GB" dirty="0"/>
          </a:p>
        </p:txBody>
      </p:sp>
      <p:sp>
        <p:nvSpPr>
          <p:cNvPr id="19" name="TextBox 18">
            <a:extLst>
              <a:ext uri="{FF2B5EF4-FFF2-40B4-BE49-F238E27FC236}">
                <a16:creationId xmlns:a16="http://schemas.microsoft.com/office/drawing/2014/main" id="{1327070C-EA42-5CB0-11A6-E41006E037B6}"/>
              </a:ext>
            </a:extLst>
          </p:cNvPr>
          <p:cNvSpPr txBox="1"/>
          <p:nvPr/>
        </p:nvSpPr>
        <p:spPr>
          <a:xfrm>
            <a:off x="6106482" y="3502404"/>
            <a:ext cx="672520" cy="703277"/>
          </a:xfrm>
          <a:prstGeom prst="rect">
            <a:avLst/>
          </a:prstGeom>
          <a:noFill/>
          <a:ln>
            <a:solidFill>
              <a:schemeClr val="tx1"/>
            </a:solidFill>
          </a:ln>
        </p:spPr>
        <p:txBody>
          <a:bodyPr wrap="square" rtlCol="0">
            <a:spAutoFit/>
          </a:bodyPr>
          <a:lstStyle/>
          <a:p>
            <a:endParaRPr lang="en-GB" dirty="0"/>
          </a:p>
        </p:txBody>
      </p:sp>
      <p:sp>
        <p:nvSpPr>
          <p:cNvPr id="20" name="TextBox 19">
            <a:extLst>
              <a:ext uri="{FF2B5EF4-FFF2-40B4-BE49-F238E27FC236}">
                <a16:creationId xmlns:a16="http://schemas.microsoft.com/office/drawing/2014/main" id="{E9BCC669-F2A3-461B-8C64-6B6958BE7A97}"/>
              </a:ext>
            </a:extLst>
          </p:cNvPr>
          <p:cNvSpPr txBox="1"/>
          <p:nvPr/>
        </p:nvSpPr>
        <p:spPr>
          <a:xfrm>
            <a:off x="7451522" y="3503802"/>
            <a:ext cx="672520" cy="703277"/>
          </a:xfrm>
          <a:prstGeom prst="rect">
            <a:avLst/>
          </a:prstGeom>
          <a:noFill/>
          <a:ln>
            <a:solidFill>
              <a:schemeClr val="tx1"/>
            </a:solidFill>
          </a:ln>
        </p:spPr>
        <p:txBody>
          <a:bodyPr wrap="square" rtlCol="0">
            <a:spAutoFit/>
          </a:bodyPr>
          <a:lstStyle/>
          <a:p>
            <a:endParaRPr lang="en-GB" dirty="0"/>
          </a:p>
        </p:txBody>
      </p:sp>
      <p:sp>
        <p:nvSpPr>
          <p:cNvPr id="21" name="TextBox 20">
            <a:extLst>
              <a:ext uri="{FF2B5EF4-FFF2-40B4-BE49-F238E27FC236}">
                <a16:creationId xmlns:a16="http://schemas.microsoft.com/office/drawing/2014/main" id="{4B1192E5-3E91-F472-43B8-D1F44949D0D3}"/>
              </a:ext>
            </a:extLst>
          </p:cNvPr>
          <p:cNvSpPr txBox="1"/>
          <p:nvPr/>
        </p:nvSpPr>
        <p:spPr>
          <a:xfrm>
            <a:off x="5433962" y="3502404"/>
            <a:ext cx="672520" cy="703277"/>
          </a:xfrm>
          <a:prstGeom prst="rect">
            <a:avLst/>
          </a:prstGeom>
          <a:noFill/>
          <a:ln>
            <a:solidFill>
              <a:schemeClr val="tx1"/>
            </a:solidFill>
          </a:ln>
        </p:spPr>
        <p:txBody>
          <a:bodyPr wrap="square" rtlCol="0">
            <a:spAutoFit/>
          </a:bodyPr>
          <a:lstStyle/>
          <a:p>
            <a:endParaRPr lang="en-GB" dirty="0"/>
          </a:p>
        </p:txBody>
      </p:sp>
      <p:sp>
        <p:nvSpPr>
          <p:cNvPr id="22" name="TextBox 21">
            <a:extLst>
              <a:ext uri="{FF2B5EF4-FFF2-40B4-BE49-F238E27FC236}">
                <a16:creationId xmlns:a16="http://schemas.microsoft.com/office/drawing/2014/main" id="{1EACA9F5-2681-782D-2E2C-47560FAF142F}"/>
              </a:ext>
            </a:extLst>
          </p:cNvPr>
          <p:cNvSpPr txBox="1"/>
          <p:nvPr/>
        </p:nvSpPr>
        <p:spPr>
          <a:xfrm>
            <a:off x="6779002" y="3502404"/>
            <a:ext cx="672520" cy="703277"/>
          </a:xfrm>
          <a:prstGeom prst="rect">
            <a:avLst/>
          </a:prstGeom>
          <a:noFill/>
          <a:ln>
            <a:solidFill>
              <a:schemeClr val="tx1"/>
            </a:solidFill>
          </a:ln>
        </p:spPr>
        <p:txBody>
          <a:bodyPr wrap="square" rtlCol="0">
            <a:spAutoFit/>
          </a:bodyPr>
          <a:lstStyle/>
          <a:p>
            <a:endParaRPr lang="en-GB" dirty="0"/>
          </a:p>
        </p:txBody>
      </p:sp>
      <p:sp>
        <p:nvSpPr>
          <p:cNvPr id="23" name="TextBox 22">
            <a:extLst>
              <a:ext uri="{FF2B5EF4-FFF2-40B4-BE49-F238E27FC236}">
                <a16:creationId xmlns:a16="http://schemas.microsoft.com/office/drawing/2014/main" id="{E2F46FCA-F4C5-7080-C4F3-6E5FFE194C33}"/>
              </a:ext>
            </a:extLst>
          </p:cNvPr>
          <p:cNvSpPr txBox="1"/>
          <p:nvPr/>
        </p:nvSpPr>
        <p:spPr>
          <a:xfrm>
            <a:off x="7451522" y="4206380"/>
            <a:ext cx="672520" cy="703277"/>
          </a:xfrm>
          <a:prstGeom prst="rect">
            <a:avLst/>
          </a:prstGeom>
          <a:noFill/>
          <a:ln>
            <a:solidFill>
              <a:schemeClr val="tx1"/>
            </a:solidFill>
          </a:ln>
        </p:spPr>
        <p:txBody>
          <a:bodyPr wrap="square" rtlCol="0">
            <a:spAutoFit/>
          </a:bodyPr>
          <a:lstStyle/>
          <a:p>
            <a:endParaRPr lang="en-GB" dirty="0"/>
          </a:p>
        </p:txBody>
      </p:sp>
      <p:sp>
        <p:nvSpPr>
          <p:cNvPr id="24" name="TextBox 23">
            <a:extLst>
              <a:ext uri="{FF2B5EF4-FFF2-40B4-BE49-F238E27FC236}">
                <a16:creationId xmlns:a16="http://schemas.microsoft.com/office/drawing/2014/main" id="{6E655AF2-D091-ED2E-4299-BD0503050823}"/>
              </a:ext>
            </a:extLst>
          </p:cNvPr>
          <p:cNvSpPr txBox="1"/>
          <p:nvPr/>
        </p:nvSpPr>
        <p:spPr>
          <a:xfrm>
            <a:off x="4761442" y="4205681"/>
            <a:ext cx="672520" cy="703277"/>
          </a:xfrm>
          <a:prstGeom prst="rect">
            <a:avLst/>
          </a:prstGeom>
          <a:noFill/>
          <a:ln>
            <a:solidFill>
              <a:schemeClr val="tx1"/>
            </a:solidFill>
          </a:ln>
        </p:spPr>
        <p:txBody>
          <a:bodyPr wrap="square" rtlCol="0">
            <a:spAutoFit/>
          </a:bodyPr>
          <a:lstStyle/>
          <a:p>
            <a:endParaRPr lang="en-GB" dirty="0"/>
          </a:p>
        </p:txBody>
      </p:sp>
      <p:sp>
        <p:nvSpPr>
          <p:cNvPr id="25" name="TextBox 24">
            <a:extLst>
              <a:ext uri="{FF2B5EF4-FFF2-40B4-BE49-F238E27FC236}">
                <a16:creationId xmlns:a16="http://schemas.microsoft.com/office/drawing/2014/main" id="{3F9F8803-2B2E-A1BD-1399-7F1054F272A8}"/>
              </a:ext>
            </a:extLst>
          </p:cNvPr>
          <p:cNvSpPr txBox="1"/>
          <p:nvPr/>
        </p:nvSpPr>
        <p:spPr>
          <a:xfrm>
            <a:off x="6106482" y="4205681"/>
            <a:ext cx="672520" cy="703277"/>
          </a:xfrm>
          <a:prstGeom prst="rect">
            <a:avLst/>
          </a:prstGeom>
          <a:noFill/>
          <a:ln>
            <a:solidFill>
              <a:schemeClr val="tx1"/>
            </a:solidFill>
          </a:ln>
        </p:spPr>
        <p:txBody>
          <a:bodyPr wrap="square" rtlCol="0">
            <a:spAutoFit/>
          </a:bodyPr>
          <a:lstStyle/>
          <a:p>
            <a:endParaRPr lang="en-GB" dirty="0"/>
          </a:p>
        </p:txBody>
      </p:sp>
      <p:sp>
        <p:nvSpPr>
          <p:cNvPr id="26" name="TextBox 25">
            <a:extLst>
              <a:ext uri="{FF2B5EF4-FFF2-40B4-BE49-F238E27FC236}">
                <a16:creationId xmlns:a16="http://schemas.microsoft.com/office/drawing/2014/main" id="{FABBBFAA-B9AD-45A7-7700-8F43CF674FC1}"/>
              </a:ext>
            </a:extLst>
          </p:cNvPr>
          <p:cNvSpPr txBox="1"/>
          <p:nvPr/>
        </p:nvSpPr>
        <p:spPr>
          <a:xfrm>
            <a:off x="5433962" y="4205681"/>
            <a:ext cx="672520" cy="703277"/>
          </a:xfrm>
          <a:prstGeom prst="rect">
            <a:avLst/>
          </a:prstGeom>
          <a:noFill/>
          <a:ln>
            <a:solidFill>
              <a:schemeClr val="tx1"/>
            </a:solidFill>
          </a:ln>
        </p:spPr>
        <p:txBody>
          <a:bodyPr wrap="square" rtlCol="0">
            <a:spAutoFit/>
          </a:bodyPr>
          <a:lstStyle/>
          <a:p>
            <a:endParaRPr lang="en-GB" dirty="0"/>
          </a:p>
        </p:txBody>
      </p:sp>
      <p:sp>
        <p:nvSpPr>
          <p:cNvPr id="27" name="TextBox 26">
            <a:extLst>
              <a:ext uri="{FF2B5EF4-FFF2-40B4-BE49-F238E27FC236}">
                <a16:creationId xmlns:a16="http://schemas.microsoft.com/office/drawing/2014/main" id="{151BBD6B-C4AA-2E4F-DC78-B20DB4B71264}"/>
              </a:ext>
            </a:extLst>
          </p:cNvPr>
          <p:cNvSpPr txBox="1"/>
          <p:nvPr/>
        </p:nvSpPr>
        <p:spPr>
          <a:xfrm>
            <a:off x="6779002" y="4205681"/>
            <a:ext cx="672520" cy="703277"/>
          </a:xfrm>
          <a:prstGeom prst="rect">
            <a:avLst/>
          </a:prstGeom>
          <a:noFill/>
          <a:ln>
            <a:solidFill>
              <a:schemeClr val="tx1"/>
            </a:solidFill>
          </a:ln>
        </p:spPr>
        <p:txBody>
          <a:bodyPr wrap="square" rtlCol="0">
            <a:spAutoFit/>
          </a:bodyPr>
          <a:lstStyle/>
          <a:p>
            <a:endParaRPr lang="en-GB" dirty="0"/>
          </a:p>
        </p:txBody>
      </p:sp>
      <p:sp>
        <p:nvSpPr>
          <p:cNvPr id="28" name="TextBox 27">
            <a:extLst>
              <a:ext uri="{FF2B5EF4-FFF2-40B4-BE49-F238E27FC236}">
                <a16:creationId xmlns:a16="http://schemas.microsoft.com/office/drawing/2014/main" id="{A1D5497C-AA28-6446-8363-870BE48FA508}"/>
              </a:ext>
            </a:extLst>
          </p:cNvPr>
          <p:cNvSpPr txBox="1"/>
          <p:nvPr/>
        </p:nvSpPr>
        <p:spPr>
          <a:xfrm>
            <a:off x="4761442" y="4906162"/>
            <a:ext cx="672520" cy="703277"/>
          </a:xfrm>
          <a:prstGeom prst="rect">
            <a:avLst/>
          </a:prstGeom>
          <a:noFill/>
          <a:ln>
            <a:solidFill>
              <a:schemeClr val="tx1"/>
            </a:solidFill>
          </a:ln>
        </p:spPr>
        <p:txBody>
          <a:bodyPr wrap="square" rtlCol="0">
            <a:spAutoFit/>
          </a:bodyPr>
          <a:lstStyle/>
          <a:p>
            <a:endParaRPr lang="en-GB" dirty="0"/>
          </a:p>
        </p:txBody>
      </p:sp>
      <p:sp>
        <p:nvSpPr>
          <p:cNvPr id="29" name="TextBox 28">
            <a:extLst>
              <a:ext uri="{FF2B5EF4-FFF2-40B4-BE49-F238E27FC236}">
                <a16:creationId xmlns:a16="http://schemas.microsoft.com/office/drawing/2014/main" id="{272FD02E-4BD1-A5AF-F047-56BC0F4C6A00}"/>
              </a:ext>
            </a:extLst>
          </p:cNvPr>
          <p:cNvSpPr txBox="1"/>
          <p:nvPr/>
        </p:nvSpPr>
        <p:spPr>
          <a:xfrm>
            <a:off x="6106482" y="4906162"/>
            <a:ext cx="672520" cy="703277"/>
          </a:xfrm>
          <a:prstGeom prst="rect">
            <a:avLst/>
          </a:prstGeom>
          <a:noFill/>
          <a:ln>
            <a:solidFill>
              <a:schemeClr val="tx1"/>
            </a:solidFill>
          </a:ln>
        </p:spPr>
        <p:txBody>
          <a:bodyPr wrap="square" rtlCol="0">
            <a:spAutoFit/>
          </a:bodyPr>
          <a:lstStyle/>
          <a:p>
            <a:endParaRPr lang="en-GB" dirty="0"/>
          </a:p>
        </p:txBody>
      </p:sp>
      <p:sp>
        <p:nvSpPr>
          <p:cNvPr id="30" name="TextBox 29">
            <a:extLst>
              <a:ext uri="{FF2B5EF4-FFF2-40B4-BE49-F238E27FC236}">
                <a16:creationId xmlns:a16="http://schemas.microsoft.com/office/drawing/2014/main" id="{5EB08625-2935-0ECA-9768-68409F6DA261}"/>
              </a:ext>
            </a:extLst>
          </p:cNvPr>
          <p:cNvSpPr txBox="1"/>
          <p:nvPr/>
        </p:nvSpPr>
        <p:spPr>
          <a:xfrm>
            <a:off x="7451522" y="4907560"/>
            <a:ext cx="672520" cy="703277"/>
          </a:xfrm>
          <a:prstGeom prst="rect">
            <a:avLst/>
          </a:prstGeom>
          <a:noFill/>
          <a:ln>
            <a:solidFill>
              <a:schemeClr val="tx1"/>
            </a:solidFill>
          </a:ln>
        </p:spPr>
        <p:txBody>
          <a:bodyPr wrap="square" rtlCol="0">
            <a:spAutoFit/>
          </a:bodyPr>
          <a:lstStyle/>
          <a:p>
            <a:endParaRPr lang="en-GB" dirty="0"/>
          </a:p>
        </p:txBody>
      </p:sp>
      <p:sp>
        <p:nvSpPr>
          <p:cNvPr id="31" name="TextBox 30">
            <a:extLst>
              <a:ext uri="{FF2B5EF4-FFF2-40B4-BE49-F238E27FC236}">
                <a16:creationId xmlns:a16="http://schemas.microsoft.com/office/drawing/2014/main" id="{EF1C5285-AA55-0EC9-BE40-30361844CE53}"/>
              </a:ext>
            </a:extLst>
          </p:cNvPr>
          <p:cNvSpPr txBox="1"/>
          <p:nvPr/>
        </p:nvSpPr>
        <p:spPr>
          <a:xfrm>
            <a:off x="5433962" y="4906162"/>
            <a:ext cx="672520" cy="703277"/>
          </a:xfrm>
          <a:prstGeom prst="rect">
            <a:avLst/>
          </a:prstGeom>
          <a:noFill/>
          <a:ln>
            <a:solidFill>
              <a:schemeClr val="tx1"/>
            </a:solidFill>
          </a:ln>
        </p:spPr>
        <p:txBody>
          <a:bodyPr wrap="square" rtlCol="0">
            <a:spAutoFit/>
          </a:bodyPr>
          <a:lstStyle/>
          <a:p>
            <a:endParaRPr lang="en-GB" dirty="0"/>
          </a:p>
        </p:txBody>
      </p:sp>
      <p:sp>
        <p:nvSpPr>
          <p:cNvPr id="32" name="TextBox 31">
            <a:extLst>
              <a:ext uri="{FF2B5EF4-FFF2-40B4-BE49-F238E27FC236}">
                <a16:creationId xmlns:a16="http://schemas.microsoft.com/office/drawing/2014/main" id="{73D352A7-6383-DEF4-2E11-493CFC823741}"/>
              </a:ext>
            </a:extLst>
          </p:cNvPr>
          <p:cNvSpPr txBox="1"/>
          <p:nvPr/>
        </p:nvSpPr>
        <p:spPr>
          <a:xfrm>
            <a:off x="6779002" y="4906162"/>
            <a:ext cx="672520" cy="703277"/>
          </a:xfrm>
          <a:prstGeom prst="rect">
            <a:avLst/>
          </a:prstGeom>
          <a:noFill/>
          <a:ln>
            <a:solidFill>
              <a:schemeClr val="tx1"/>
            </a:solidFill>
          </a:ln>
        </p:spPr>
        <p:txBody>
          <a:bodyPr wrap="square" rtlCol="0">
            <a:spAutoFit/>
          </a:bodyPr>
          <a:lstStyle/>
          <a:p>
            <a:endParaRPr lang="en-GB" dirty="0"/>
          </a:p>
        </p:txBody>
      </p:sp>
      <p:sp>
        <p:nvSpPr>
          <p:cNvPr id="47" name="TextBox 46">
            <a:extLst>
              <a:ext uri="{FF2B5EF4-FFF2-40B4-BE49-F238E27FC236}">
                <a16:creationId xmlns:a16="http://schemas.microsoft.com/office/drawing/2014/main" id="{680ADFFC-2C6E-B996-2E5F-643C220918C4}"/>
              </a:ext>
            </a:extLst>
          </p:cNvPr>
          <p:cNvSpPr txBox="1"/>
          <p:nvPr/>
        </p:nvSpPr>
        <p:spPr>
          <a:xfrm>
            <a:off x="9187340" y="2097248"/>
            <a:ext cx="243280" cy="258660"/>
          </a:xfrm>
          <a:prstGeom prst="rect">
            <a:avLst/>
          </a:prstGeom>
          <a:noFill/>
          <a:ln>
            <a:solidFill>
              <a:schemeClr val="tx1"/>
            </a:solidFill>
          </a:ln>
        </p:spPr>
        <p:txBody>
          <a:bodyPr wrap="square" rtlCol="0">
            <a:spAutoFit/>
          </a:bodyPr>
          <a:lstStyle/>
          <a:p>
            <a:endParaRPr lang="en-GB" dirty="0"/>
          </a:p>
        </p:txBody>
      </p:sp>
      <p:sp>
        <p:nvSpPr>
          <p:cNvPr id="48" name="TextBox 47">
            <a:extLst>
              <a:ext uri="{FF2B5EF4-FFF2-40B4-BE49-F238E27FC236}">
                <a16:creationId xmlns:a16="http://schemas.microsoft.com/office/drawing/2014/main" id="{3A1FA55C-AA14-D492-F8D1-7ECF15B552CA}"/>
              </a:ext>
            </a:extLst>
          </p:cNvPr>
          <p:cNvSpPr txBox="1"/>
          <p:nvPr/>
        </p:nvSpPr>
        <p:spPr>
          <a:xfrm>
            <a:off x="9430620" y="2097248"/>
            <a:ext cx="243280" cy="258660"/>
          </a:xfrm>
          <a:prstGeom prst="rect">
            <a:avLst/>
          </a:prstGeom>
          <a:noFill/>
          <a:ln>
            <a:solidFill>
              <a:schemeClr val="tx1"/>
            </a:solidFill>
          </a:ln>
        </p:spPr>
        <p:txBody>
          <a:bodyPr wrap="square" rtlCol="0">
            <a:spAutoFit/>
          </a:bodyPr>
          <a:lstStyle/>
          <a:p>
            <a:endParaRPr lang="en-GB" dirty="0"/>
          </a:p>
        </p:txBody>
      </p:sp>
      <p:sp>
        <p:nvSpPr>
          <p:cNvPr id="49" name="TextBox 48">
            <a:extLst>
              <a:ext uri="{FF2B5EF4-FFF2-40B4-BE49-F238E27FC236}">
                <a16:creationId xmlns:a16="http://schemas.microsoft.com/office/drawing/2014/main" id="{CF84E4DB-5B66-8801-FAA7-BD00DEFF6938}"/>
              </a:ext>
            </a:extLst>
          </p:cNvPr>
          <p:cNvSpPr txBox="1"/>
          <p:nvPr/>
        </p:nvSpPr>
        <p:spPr>
          <a:xfrm>
            <a:off x="9673900" y="2097248"/>
            <a:ext cx="243280" cy="258660"/>
          </a:xfrm>
          <a:prstGeom prst="rect">
            <a:avLst/>
          </a:prstGeom>
          <a:noFill/>
          <a:ln>
            <a:solidFill>
              <a:schemeClr val="tx1"/>
            </a:solidFill>
          </a:ln>
        </p:spPr>
        <p:txBody>
          <a:bodyPr wrap="square" rtlCol="0">
            <a:spAutoFit/>
          </a:bodyPr>
          <a:lstStyle/>
          <a:p>
            <a:endParaRPr lang="en-GB" dirty="0"/>
          </a:p>
        </p:txBody>
      </p:sp>
      <p:sp>
        <p:nvSpPr>
          <p:cNvPr id="50" name="TextBox 49">
            <a:extLst>
              <a:ext uri="{FF2B5EF4-FFF2-40B4-BE49-F238E27FC236}">
                <a16:creationId xmlns:a16="http://schemas.microsoft.com/office/drawing/2014/main" id="{A4BE05BA-3721-ACAE-B7DA-EB0A27BF13E3}"/>
              </a:ext>
            </a:extLst>
          </p:cNvPr>
          <p:cNvSpPr txBox="1"/>
          <p:nvPr/>
        </p:nvSpPr>
        <p:spPr>
          <a:xfrm>
            <a:off x="9917180" y="2097248"/>
            <a:ext cx="243280" cy="258660"/>
          </a:xfrm>
          <a:prstGeom prst="rect">
            <a:avLst/>
          </a:prstGeom>
          <a:noFill/>
          <a:ln>
            <a:solidFill>
              <a:schemeClr val="tx1"/>
            </a:solidFill>
          </a:ln>
        </p:spPr>
        <p:txBody>
          <a:bodyPr wrap="square" rtlCol="0">
            <a:spAutoFit/>
          </a:bodyPr>
          <a:lstStyle/>
          <a:p>
            <a:endParaRPr lang="en-GB" dirty="0"/>
          </a:p>
        </p:txBody>
      </p:sp>
      <p:sp>
        <p:nvSpPr>
          <p:cNvPr id="51" name="TextBox 50">
            <a:extLst>
              <a:ext uri="{FF2B5EF4-FFF2-40B4-BE49-F238E27FC236}">
                <a16:creationId xmlns:a16="http://schemas.microsoft.com/office/drawing/2014/main" id="{0492DF70-AD64-FE42-D79E-568333CEB1DE}"/>
              </a:ext>
            </a:extLst>
          </p:cNvPr>
          <p:cNvSpPr txBox="1"/>
          <p:nvPr/>
        </p:nvSpPr>
        <p:spPr>
          <a:xfrm>
            <a:off x="10160460" y="2097248"/>
            <a:ext cx="243280" cy="258660"/>
          </a:xfrm>
          <a:prstGeom prst="rect">
            <a:avLst/>
          </a:prstGeom>
          <a:noFill/>
          <a:ln>
            <a:solidFill>
              <a:schemeClr val="tx1"/>
            </a:solidFill>
          </a:ln>
        </p:spPr>
        <p:txBody>
          <a:bodyPr wrap="square" rtlCol="0">
            <a:spAutoFit/>
          </a:bodyPr>
          <a:lstStyle/>
          <a:p>
            <a:endParaRPr lang="en-GB" dirty="0"/>
          </a:p>
        </p:txBody>
      </p:sp>
      <p:sp>
        <p:nvSpPr>
          <p:cNvPr id="52" name="TextBox 51">
            <a:extLst>
              <a:ext uri="{FF2B5EF4-FFF2-40B4-BE49-F238E27FC236}">
                <a16:creationId xmlns:a16="http://schemas.microsoft.com/office/drawing/2014/main" id="{1A04CED2-2760-777C-0AA5-E6AD71B30CE6}"/>
              </a:ext>
            </a:extLst>
          </p:cNvPr>
          <p:cNvSpPr txBox="1"/>
          <p:nvPr/>
        </p:nvSpPr>
        <p:spPr>
          <a:xfrm>
            <a:off x="10403740" y="2097248"/>
            <a:ext cx="243280" cy="258660"/>
          </a:xfrm>
          <a:prstGeom prst="rect">
            <a:avLst/>
          </a:prstGeom>
          <a:noFill/>
          <a:ln>
            <a:solidFill>
              <a:schemeClr val="tx1"/>
            </a:solidFill>
          </a:ln>
        </p:spPr>
        <p:txBody>
          <a:bodyPr wrap="square" rtlCol="0">
            <a:spAutoFit/>
          </a:bodyPr>
          <a:lstStyle/>
          <a:p>
            <a:endParaRPr lang="en-GB" dirty="0"/>
          </a:p>
        </p:txBody>
      </p:sp>
      <p:sp>
        <p:nvSpPr>
          <p:cNvPr id="53" name="TextBox 52">
            <a:extLst>
              <a:ext uri="{FF2B5EF4-FFF2-40B4-BE49-F238E27FC236}">
                <a16:creationId xmlns:a16="http://schemas.microsoft.com/office/drawing/2014/main" id="{7F50C0B0-4D7E-ACCF-47BF-685B9D7FF101}"/>
              </a:ext>
            </a:extLst>
          </p:cNvPr>
          <p:cNvSpPr txBox="1"/>
          <p:nvPr/>
        </p:nvSpPr>
        <p:spPr>
          <a:xfrm>
            <a:off x="10647020" y="2097248"/>
            <a:ext cx="243280" cy="258660"/>
          </a:xfrm>
          <a:prstGeom prst="rect">
            <a:avLst/>
          </a:prstGeom>
          <a:noFill/>
          <a:ln>
            <a:solidFill>
              <a:schemeClr val="tx1"/>
            </a:solidFill>
          </a:ln>
        </p:spPr>
        <p:txBody>
          <a:bodyPr wrap="square" rtlCol="0">
            <a:spAutoFit/>
          </a:bodyPr>
          <a:lstStyle/>
          <a:p>
            <a:endParaRPr lang="en-GB" dirty="0"/>
          </a:p>
        </p:txBody>
      </p:sp>
      <p:sp>
        <p:nvSpPr>
          <p:cNvPr id="54" name="TextBox 53">
            <a:extLst>
              <a:ext uri="{FF2B5EF4-FFF2-40B4-BE49-F238E27FC236}">
                <a16:creationId xmlns:a16="http://schemas.microsoft.com/office/drawing/2014/main" id="{7B40BDE8-F940-59FD-AD67-53DA1C54B875}"/>
              </a:ext>
            </a:extLst>
          </p:cNvPr>
          <p:cNvSpPr txBox="1"/>
          <p:nvPr/>
        </p:nvSpPr>
        <p:spPr>
          <a:xfrm>
            <a:off x="10890300" y="2097248"/>
            <a:ext cx="243280" cy="258660"/>
          </a:xfrm>
          <a:prstGeom prst="rect">
            <a:avLst/>
          </a:prstGeom>
          <a:noFill/>
          <a:ln>
            <a:solidFill>
              <a:schemeClr val="tx1"/>
            </a:solidFill>
          </a:ln>
        </p:spPr>
        <p:txBody>
          <a:bodyPr wrap="square" rtlCol="0">
            <a:spAutoFit/>
          </a:bodyPr>
          <a:lstStyle/>
          <a:p>
            <a:endParaRPr lang="en-GB" dirty="0"/>
          </a:p>
        </p:txBody>
      </p:sp>
      <p:sp>
        <p:nvSpPr>
          <p:cNvPr id="55" name="TextBox 54">
            <a:extLst>
              <a:ext uri="{FF2B5EF4-FFF2-40B4-BE49-F238E27FC236}">
                <a16:creationId xmlns:a16="http://schemas.microsoft.com/office/drawing/2014/main" id="{523B6C68-627E-9588-0DBB-CEAB3069BB05}"/>
              </a:ext>
            </a:extLst>
          </p:cNvPr>
          <p:cNvSpPr txBox="1"/>
          <p:nvPr/>
        </p:nvSpPr>
        <p:spPr>
          <a:xfrm>
            <a:off x="11133580" y="2097248"/>
            <a:ext cx="243280" cy="258660"/>
          </a:xfrm>
          <a:prstGeom prst="rect">
            <a:avLst/>
          </a:prstGeom>
          <a:noFill/>
          <a:ln>
            <a:solidFill>
              <a:schemeClr val="tx1"/>
            </a:solidFill>
          </a:ln>
        </p:spPr>
        <p:txBody>
          <a:bodyPr wrap="square" rtlCol="0">
            <a:spAutoFit/>
          </a:bodyPr>
          <a:lstStyle/>
          <a:p>
            <a:endParaRPr lang="en-GB" dirty="0"/>
          </a:p>
        </p:txBody>
      </p:sp>
      <p:sp>
        <p:nvSpPr>
          <p:cNvPr id="56" name="TextBox 55">
            <a:extLst>
              <a:ext uri="{FF2B5EF4-FFF2-40B4-BE49-F238E27FC236}">
                <a16:creationId xmlns:a16="http://schemas.microsoft.com/office/drawing/2014/main" id="{549C84FF-D925-47B3-E46D-0291DAF0BA63}"/>
              </a:ext>
            </a:extLst>
          </p:cNvPr>
          <p:cNvSpPr txBox="1"/>
          <p:nvPr/>
        </p:nvSpPr>
        <p:spPr>
          <a:xfrm>
            <a:off x="11376860" y="2097248"/>
            <a:ext cx="243280" cy="258660"/>
          </a:xfrm>
          <a:prstGeom prst="rect">
            <a:avLst/>
          </a:prstGeom>
          <a:noFill/>
          <a:ln>
            <a:solidFill>
              <a:schemeClr val="tx1"/>
            </a:solidFill>
          </a:ln>
        </p:spPr>
        <p:txBody>
          <a:bodyPr wrap="square" rtlCol="0">
            <a:spAutoFit/>
          </a:bodyPr>
          <a:lstStyle/>
          <a:p>
            <a:endParaRPr lang="en-GB" dirty="0"/>
          </a:p>
        </p:txBody>
      </p:sp>
      <p:sp>
        <p:nvSpPr>
          <p:cNvPr id="57" name="TextBox 56">
            <a:extLst>
              <a:ext uri="{FF2B5EF4-FFF2-40B4-BE49-F238E27FC236}">
                <a16:creationId xmlns:a16="http://schemas.microsoft.com/office/drawing/2014/main" id="{C2754394-AF96-4CD8-6F63-381A07073D2E}"/>
              </a:ext>
            </a:extLst>
          </p:cNvPr>
          <p:cNvSpPr txBox="1"/>
          <p:nvPr/>
        </p:nvSpPr>
        <p:spPr>
          <a:xfrm>
            <a:off x="11620140" y="2097248"/>
            <a:ext cx="243280" cy="258660"/>
          </a:xfrm>
          <a:prstGeom prst="rect">
            <a:avLst/>
          </a:prstGeom>
          <a:noFill/>
          <a:ln>
            <a:solidFill>
              <a:schemeClr val="tx1"/>
            </a:solidFill>
          </a:ln>
        </p:spPr>
        <p:txBody>
          <a:bodyPr wrap="square" rtlCol="0">
            <a:spAutoFit/>
          </a:bodyPr>
          <a:lstStyle/>
          <a:p>
            <a:endParaRPr lang="en-GB" dirty="0"/>
          </a:p>
        </p:txBody>
      </p:sp>
      <p:sp>
        <p:nvSpPr>
          <p:cNvPr id="58" name="TextBox 57">
            <a:extLst>
              <a:ext uri="{FF2B5EF4-FFF2-40B4-BE49-F238E27FC236}">
                <a16:creationId xmlns:a16="http://schemas.microsoft.com/office/drawing/2014/main" id="{E14CFBA9-BC9B-CBA7-FA10-092EE5401121}"/>
              </a:ext>
            </a:extLst>
          </p:cNvPr>
          <p:cNvSpPr txBox="1"/>
          <p:nvPr/>
        </p:nvSpPr>
        <p:spPr>
          <a:xfrm>
            <a:off x="8702175" y="2097248"/>
            <a:ext cx="243280" cy="258660"/>
          </a:xfrm>
          <a:prstGeom prst="rect">
            <a:avLst/>
          </a:prstGeom>
          <a:noFill/>
          <a:ln>
            <a:solidFill>
              <a:schemeClr val="tx1"/>
            </a:solidFill>
          </a:ln>
        </p:spPr>
        <p:txBody>
          <a:bodyPr wrap="square" rtlCol="0">
            <a:spAutoFit/>
          </a:bodyPr>
          <a:lstStyle/>
          <a:p>
            <a:endParaRPr lang="en-GB" dirty="0"/>
          </a:p>
        </p:txBody>
      </p:sp>
      <p:sp>
        <p:nvSpPr>
          <p:cNvPr id="59" name="TextBox 58">
            <a:extLst>
              <a:ext uri="{FF2B5EF4-FFF2-40B4-BE49-F238E27FC236}">
                <a16:creationId xmlns:a16="http://schemas.microsoft.com/office/drawing/2014/main" id="{9072F935-920E-42B2-9A33-4C3CAC8C2016}"/>
              </a:ext>
            </a:extLst>
          </p:cNvPr>
          <p:cNvSpPr txBox="1"/>
          <p:nvPr/>
        </p:nvSpPr>
        <p:spPr>
          <a:xfrm>
            <a:off x="8944060" y="2355908"/>
            <a:ext cx="243280" cy="258660"/>
          </a:xfrm>
          <a:prstGeom prst="rect">
            <a:avLst/>
          </a:prstGeom>
          <a:noFill/>
          <a:ln>
            <a:solidFill>
              <a:schemeClr val="tx1"/>
            </a:solidFill>
          </a:ln>
        </p:spPr>
        <p:txBody>
          <a:bodyPr wrap="square" rtlCol="0">
            <a:spAutoFit/>
          </a:bodyPr>
          <a:lstStyle/>
          <a:p>
            <a:endParaRPr lang="en-GB" dirty="0"/>
          </a:p>
        </p:txBody>
      </p:sp>
      <p:sp>
        <p:nvSpPr>
          <p:cNvPr id="60" name="TextBox 59">
            <a:extLst>
              <a:ext uri="{FF2B5EF4-FFF2-40B4-BE49-F238E27FC236}">
                <a16:creationId xmlns:a16="http://schemas.microsoft.com/office/drawing/2014/main" id="{F3D025BE-73E2-89A8-6F6C-3580FF119FB5}"/>
              </a:ext>
            </a:extLst>
          </p:cNvPr>
          <p:cNvSpPr txBox="1"/>
          <p:nvPr/>
        </p:nvSpPr>
        <p:spPr>
          <a:xfrm>
            <a:off x="9187340" y="2355908"/>
            <a:ext cx="243280" cy="258660"/>
          </a:xfrm>
          <a:prstGeom prst="rect">
            <a:avLst/>
          </a:prstGeom>
          <a:noFill/>
          <a:ln>
            <a:solidFill>
              <a:schemeClr val="tx1"/>
            </a:solidFill>
          </a:ln>
        </p:spPr>
        <p:txBody>
          <a:bodyPr wrap="square" rtlCol="0">
            <a:spAutoFit/>
          </a:bodyPr>
          <a:lstStyle/>
          <a:p>
            <a:endParaRPr lang="en-GB" dirty="0"/>
          </a:p>
        </p:txBody>
      </p:sp>
      <p:sp>
        <p:nvSpPr>
          <p:cNvPr id="61" name="TextBox 60">
            <a:extLst>
              <a:ext uri="{FF2B5EF4-FFF2-40B4-BE49-F238E27FC236}">
                <a16:creationId xmlns:a16="http://schemas.microsoft.com/office/drawing/2014/main" id="{9528B0C7-590C-92AF-7073-FE604D280BCE}"/>
              </a:ext>
            </a:extLst>
          </p:cNvPr>
          <p:cNvSpPr txBox="1"/>
          <p:nvPr/>
        </p:nvSpPr>
        <p:spPr>
          <a:xfrm>
            <a:off x="9430620" y="2355908"/>
            <a:ext cx="243280" cy="258660"/>
          </a:xfrm>
          <a:prstGeom prst="rect">
            <a:avLst/>
          </a:prstGeom>
          <a:noFill/>
          <a:ln>
            <a:solidFill>
              <a:schemeClr val="tx1"/>
            </a:solidFill>
          </a:ln>
        </p:spPr>
        <p:txBody>
          <a:bodyPr wrap="square" rtlCol="0">
            <a:spAutoFit/>
          </a:bodyPr>
          <a:lstStyle/>
          <a:p>
            <a:endParaRPr lang="en-GB" dirty="0"/>
          </a:p>
        </p:txBody>
      </p:sp>
      <p:sp>
        <p:nvSpPr>
          <p:cNvPr id="62" name="TextBox 61">
            <a:extLst>
              <a:ext uri="{FF2B5EF4-FFF2-40B4-BE49-F238E27FC236}">
                <a16:creationId xmlns:a16="http://schemas.microsoft.com/office/drawing/2014/main" id="{D8C56083-D171-44DC-572C-311542784E9A}"/>
              </a:ext>
            </a:extLst>
          </p:cNvPr>
          <p:cNvSpPr txBox="1"/>
          <p:nvPr/>
        </p:nvSpPr>
        <p:spPr>
          <a:xfrm>
            <a:off x="9673900" y="2355908"/>
            <a:ext cx="243280" cy="258660"/>
          </a:xfrm>
          <a:prstGeom prst="rect">
            <a:avLst/>
          </a:prstGeom>
          <a:noFill/>
          <a:ln>
            <a:solidFill>
              <a:schemeClr val="tx1"/>
            </a:solidFill>
          </a:ln>
        </p:spPr>
        <p:txBody>
          <a:bodyPr wrap="square" rtlCol="0">
            <a:spAutoFit/>
          </a:bodyPr>
          <a:lstStyle/>
          <a:p>
            <a:endParaRPr lang="en-GB" dirty="0"/>
          </a:p>
        </p:txBody>
      </p:sp>
      <p:sp>
        <p:nvSpPr>
          <p:cNvPr id="63" name="TextBox 62">
            <a:extLst>
              <a:ext uri="{FF2B5EF4-FFF2-40B4-BE49-F238E27FC236}">
                <a16:creationId xmlns:a16="http://schemas.microsoft.com/office/drawing/2014/main" id="{11EA8BCC-583A-4ED0-9C98-B2A11DFC1ADC}"/>
              </a:ext>
            </a:extLst>
          </p:cNvPr>
          <p:cNvSpPr txBox="1"/>
          <p:nvPr/>
        </p:nvSpPr>
        <p:spPr>
          <a:xfrm>
            <a:off x="9917180" y="2355908"/>
            <a:ext cx="243280" cy="258660"/>
          </a:xfrm>
          <a:prstGeom prst="rect">
            <a:avLst/>
          </a:prstGeom>
          <a:noFill/>
          <a:ln>
            <a:solidFill>
              <a:schemeClr val="tx1"/>
            </a:solidFill>
          </a:ln>
        </p:spPr>
        <p:txBody>
          <a:bodyPr wrap="square" rtlCol="0">
            <a:spAutoFit/>
          </a:bodyPr>
          <a:lstStyle/>
          <a:p>
            <a:endParaRPr lang="en-GB" dirty="0"/>
          </a:p>
        </p:txBody>
      </p:sp>
      <p:sp>
        <p:nvSpPr>
          <p:cNvPr id="64" name="TextBox 63">
            <a:extLst>
              <a:ext uri="{FF2B5EF4-FFF2-40B4-BE49-F238E27FC236}">
                <a16:creationId xmlns:a16="http://schemas.microsoft.com/office/drawing/2014/main" id="{6429A6CA-4BDA-F6B6-5E3F-74E00A783D95}"/>
              </a:ext>
            </a:extLst>
          </p:cNvPr>
          <p:cNvSpPr txBox="1"/>
          <p:nvPr/>
        </p:nvSpPr>
        <p:spPr>
          <a:xfrm>
            <a:off x="10160460" y="2355908"/>
            <a:ext cx="243280" cy="258660"/>
          </a:xfrm>
          <a:prstGeom prst="rect">
            <a:avLst/>
          </a:prstGeom>
          <a:noFill/>
          <a:ln>
            <a:solidFill>
              <a:schemeClr val="tx1"/>
            </a:solidFill>
          </a:ln>
        </p:spPr>
        <p:txBody>
          <a:bodyPr wrap="square" rtlCol="0">
            <a:spAutoFit/>
          </a:bodyPr>
          <a:lstStyle/>
          <a:p>
            <a:endParaRPr lang="en-GB" dirty="0"/>
          </a:p>
        </p:txBody>
      </p:sp>
      <p:sp>
        <p:nvSpPr>
          <p:cNvPr id="65" name="TextBox 64">
            <a:extLst>
              <a:ext uri="{FF2B5EF4-FFF2-40B4-BE49-F238E27FC236}">
                <a16:creationId xmlns:a16="http://schemas.microsoft.com/office/drawing/2014/main" id="{B96BE7AB-5B7B-AF25-FC3C-C0E9675CD7CE}"/>
              </a:ext>
            </a:extLst>
          </p:cNvPr>
          <p:cNvSpPr txBox="1"/>
          <p:nvPr/>
        </p:nvSpPr>
        <p:spPr>
          <a:xfrm>
            <a:off x="10403740" y="2355908"/>
            <a:ext cx="243280" cy="258660"/>
          </a:xfrm>
          <a:prstGeom prst="rect">
            <a:avLst/>
          </a:prstGeom>
          <a:noFill/>
          <a:ln>
            <a:solidFill>
              <a:schemeClr val="tx1"/>
            </a:solidFill>
          </a:ln>
        </p:spPr>
        <p:txBody>
          <a:bodyPr wrap="square" rtlCol="0">
            <a:spAutoFit/>
          </a:bodyPr>
          <a:lstStyle/>
          <a:p>
            <a:endParaRPr lang="en-GB" dirty="0"/>
          </a:p>
        </p:txBody>
      </p:sp>
      <p:sp>
        <p:nvSpPr>
          <p:cNvPr id="66" name="TextBox 65">
            <a:extLst>
              <a:ext uri="{FF2B5EF4-FFF2-40B4-BE49-F238E27FC236}">
                <a16:creationId xmlns:a16="http://schemas.microsoft.com/office/drawing/2014/main" id="{17F31B81-94FB-63A3-FDB8-A4F64B81BC32}"/>
              </a:ext>
            </a:extLst>
          </p:cNvPr>
          <p:cNvSpPr txBox="1"/>
          <p:nvPr/>
        </p:nvSpPr>
        <p:spPr>
          <a:xfrm>
            <a:off x="10647020" y="2355908"/>
            <a:ext cx="243280" cy="258660"/>
          </a:xfrm>
          <a:prstGeom prst="rect">
            <a:avLst/>
          </a:prstGeom>
          <a:noFill/>
          <a:ln>
            <a:solidFill>
              <a:schemeClr val="tx1"/>
            </a:solidFill>
          </a:ln>
        </p:spPr>
        <p:txBody>
          <a:bodyPr wrap="square" rtlCol="0">
            <a:spAutoFit/>
          </a:bodyPr>
          <a:lstStyle/>
          <a:p>
            <a:endParaRPr lang="en-GB" dirty="0"/>
          </a:p>
        </p:txBody>
      </p:sp>
      <p:sp>
        <p:nvSpPr>
          <p:cNvPr id="67" name="TextBox 66">
            <a:extLst>
              <a:ext uri="{FF2B5EF4-FFF2-40B4-BE49-F238E27FC236}">
                <a16:creationId xmlns:a16="http://schemas.microsoft.com/office/drawing/2014/main" id="{DEDA5D73-0485-FBD9-C8BD-D3DBC4B15687}"/>
              </a:ext>
            </a:extLst>
          </p:cNvPr>
          <p:cNvSpPr txBox="1"/>
          <p:nvPr/>
        </p:nvSpPr>
        <p:spPr>
          <a:xfrm>
            <a:off x="10890300" y="2355908"/>
            <a:ext cx="243280" cy="258660"/>
          </a:xfrm>
          <a:prstGeom prst="rect">
            <a:avLst/>
          </a:prstGeom>
          <a:noFill/>
          <a:ln>
            <a:solidFill>
              <a:schemeClr val="tx1"/>
            </a:solidFill>
          </a:ln>
        </p:spPr>
        <p:txBody>
          <a:bodyPr wrap="square" rtlCol="0">
            <a:spAutoFit/>
          </a:bodyPr>
          <a:lstStyle/>
          <a:p>
            <a:endParaRPr lang="en-GB" dirty="0"/>
          </a:p>
        </p:txBody>
      </p:sp>
      <p:sp>
        <p:nvSpPr>
          <p:cNvPr id="68" name="TextBox 67">
            <a:extLst>
              <a:ext uri="{FF2B5EF4-FFF2-40B4-BE49-F238E27FC236}">
                <a16:creationId xmlns:a16="http://schemas.microsoft.com/office/drawing/2014/main" id="{F366C248-4038-91F3-BAE1-707A9771D9D3}"/>
              </a:ext>
            </a:extLst>
          </p:cNvPr>
          <p:cNvSpPr txBox="1"/>
          <p:nvPr/>
        </p:nvSpPr>
        <p:spPr>
          <a:xfrm>
            <a:off x="11133580" y="2355908"/>
            <a:ext cx="243280" cy="258660"/>
          </a:xfrm>
          <a:prstGeom prst="rect">
            <a:avLst/>
          </a:prstGeom>
          <a:noFill/>
          <a:ln>
            <a:solidFill>
              <a:schemeClr val="tx1"/>
            </a:solidFill>
          </a:ln>
        </p:spPr>
        <p:txBody>
          <a:bodyPr wrap="square" rtlCol="0">
            <a:spAutoFit/>
          </a:bodyPr>
          <a:lstStyle/>
          <a:p>
            <a:endParaRPr lang="en-GB" dirty="0"/>
          </a:p>
        </p:txBody>
      </p:sp>
      <p:sp>
        <p:nvSpPr>
          <p:cNvPr id="69" name="TextBox 68">
            <a:extLst>
              <a:ext uri="{FF2B5EF4-FFF2-40B4-BE49-F238E27FC236}">
                <a16:creationId xmlns:a16="http://schemas.microsoft.com/office/drawing/2014/main" id="{9A78F755-2885-B56C-6CC0-BB9D8F190B2F}"/>
              </a:ext>
            </a:extLst>
          </p:cNvPr>
          <p:cNvSpPr txBox="1"/>
          <p:nvPr/>
        </p:nvSpPr>
        <p:spPr>
          <a:xfrm>
            <a:off x="11376860" y="2355908"/>
            <a:ext cx="243280" cy="258660"/>
          </a:xfrm>
          <a:prstGeom prst="rect">
            <a:avLst/>
          </a:prstGeom>
          <a:noFill/>
          <a:ln>
            <a:solidFill>
              <a:schemeClr val="tx1"/>
            </a:solidFill>
          </a:ln>
        </p:spPr>
        <p:txBody>
          <a:bodyPr wrap="square" rtlCol="0">
            <a:spAutoFit/>
          </a:bodyPr>
          <a:lstStyle/>
          <a:p>
            <a:endParaRPr lang="en-GB" dirty="0"/>
          </a:p>
        </p:txBody>
      </p:sp>
      <p:sp>
        <p:nvSpPr>
          <p:cNvPr id="70" name="TextBox 69">
            <a:extLst>
              <a:ext uri="{FF2B5EF4-FFF2-40B4-BE49-F238E27FC236}">
                <a16:creationId xmlns:a16="http://schemas.microsoft.com/office/drawing/2014/main" id="{2EE1DC83-90FE-9BD3-34A1-B4AA7C513511}"/>
              </a:ext>
            </a:extLst>
          </p:cNvPr>
          <p:cNvSpPr txBox="1"/>
          <p:nvPr/>
        </p:nvSpPr>
        <p:spPr>
          <a:xfrm>
            <a:off x="11620140" y="2355908"/>
            <a:ext cx="243280" cy="258660"/>
          </a:xfrm>
          <a:prstGeom prst="rect">
            <a:avLst/>
          </a:prstGeom>
          <a:noFill/>
          <a:ln>
            <a:solidFill>
              <a:schemeClr val="tx1"/>
            </a:solidFill>
          </a:ln>
        </p:spPr>
        <p:txBody>
          <a:bodyPr wrap="square" rtlCol="0">
            <a:spAutoFit/>
          </a:bodyPr>
          <a:lstStyle/>
          <a:p>
            <a:endParaRPr lang="en-GB" dirty="0"/>
          </a:p>
        </p:txBody>
      </p:sp>
      <p:sp>
        <p:nvSpPr>
          <p:cNvPr id="71" name="TextBox 70">
            <a:extLst>
              <a:ext uri="{FF2B5EF4-FFF2-40B4-BE49-F238E27FC236}">
                <a16:creationId xmlns:a16="http://schemas.microsoft.com/office/drawing/2014/main" id="{5F3A497E-5B65-BA30-5F4B-381338B60C9D}"/>
              </a:ext>
            </a:extLst>
          </p:cNvPr>
          <p:cNvSpPr txBox="1"/>
          <p:nvPr/>
        </p:nvSpPr>
        <p:spPr>
          <a:xfrm>
            <a:off x="8702175" y="2355908"/>
            <a:ext cx="243280" cy="258660"/>
          </a:xfrm>
          <a:prstGeom prst="rect">
            <a:avLst/>
          </a:prstGeom>
          <a:noFill/>
          <a:ln>
            <a:solidFill>
              <a:schemeClr val="tx1"/>
            </a:solidFill>
          </a:ln>
        </p:spPr>
        <p:txBody>
          <a:bodyPr wrap="square" rtlCol="0">
            <a:spAutoFit/>
          </a:bodyPr>
          <a:lstStyle/>
          <a:p>
            <a:endParaRPr lang="en-GB" dirty="0"/>
          </a:p>
        </p:txBody>
      </p:sp>
      <p:sp>
        <p:nvSpPr>
          <p:cNvPr id="85" name="TextBox 84">
            <a:extLst>
              <a:ext uri="{FF2B5EF4-FFF2-40B4-BE49-F238E27FC236}">
                <a16:creationId xmlns:a16="http://schemas.microsoft.com/office/drawing/2014/main" id="{F02BEDA5-D3F8-F2D7-3E9B-938D7939B2FB}"/>
              </a:ext>
            </a:extLst>
          </p:cNvPr>
          <p:cNvSpPr txBox="1"/>
          <p:nvPr/>
        </p:nvSpPr>
        <p:spPr>
          <a:xfrm>
            <a:off x="8944060" y="2614568"/>
            <a:ext cx="243280" cy="258660"/>
          </a:xfrm>
          <a:prstGeom prst="rect">
            <a:avLst/>
          </a:prstGeom>
          <a:noFill/>
          <a:ln>
            <a:solidFill>
              <a:schemeClr val="tx1"/>
            </a:solidFill>
          </a:ln>
        </p:spPr>
        <p:txBody>
          <a:bodyPr wrap="square" rtlCol="0">
            <a:spAutoFit/>
          </a:bodyPr>
          <a:lstStyle/>
          <a:p>
            <a:endParaRPr lang="en-GB" dirty="0"/>
          </a:p>
        </p:txBody>
      </p:sp>
      <p:sp>
        <p:nvSpPr>
          <p:cNvPr id="86" name="TextBox 85">
            <a:extLst>
              <a:ext uri="{FF2B5EF4-FFF2-40B4-BE49-F238E27FC236}">
                <a16:creationId xmlns:a16="http://schemas.microsoft.com/office/drawing/2014/main" id="{FE8D3528-B8CA-CC70-5567-5870C4E7E7C2}"/>
              </a:ext>
            </a:extLst>
          </p:cNvPr>
          <p:cNvSpPr txBox="1"/>
          <p:nvPr/>
        </p:nvSpPr>
        <p:spPr>
          <a:xfrm>
            <a:off x="9187340" y="2614568"/>
            <a:ext cx="243280" cy="258660"/>
          </a:xfrm>
          <a:prstGeom prst="rect">
            <a:avLst/>
          </a:prstGeom>
          <a:noFill/>
          <a:ln>
            <a:solidFill>
              <a:schemeClr val="tx1"/>
            </a:solidFill>
          </a:ln>
        </p:spPr>
        <p:txBody>
          <a:bodyPr wrap="square" rtlCol="0">
            <a:spAutoFit/>
          </a:bodyPr>
          <a:lstStyle/>
          <a:p>
            <a:endParaRPr lang="en-GB" dirty="0"/>
          </a:p>
        </p:txBody>
      </p:sp>
      <p:sp>
        <p:nvSpPr>
          <p:cNvPr id="87" name="TextBox 86">
            <a:extLst>
              <a:ext uri="{FF2B5EF4-FFF2-40B4-BE49-F238E27FC236}">
                <a16:creationId xmlns:a16="http://schemas.microsoft.com/office/drawing/2014/main" id="{BA837880-3F2B-461D-D28B-52241CD32991}"/>
              </a:ext>
            </a:extLst>
          </p:cNvPr>
          <p:cNvSpPr txBox="1"/>
          <p:nvPr/>
        </p:nvSpPr>
        <p:spPr>
          <a:xfrm>
            <a:off x="9430620" y="2614568"/>
            <a:ext cx="243280" cy="258660"/>
          </a:xfrm>
          <a:prstGeom prst="rect">
            <a:avLst/>
          </a:prstGeom>
          <a:noFill/>
          <a:ln>
            <a:solidFill>
              <a:schemeClr val="tx1"/>
            </a:solidFill>
          </a:ln>
        </p:spPr>
        <p:txBody>
          <a:bodyPr wrap="square" rtlCol="0">
            <a:spAutoFit/>
          </a:bodyPr>
          <a:lstStyle/>
          <a:p>
            <a:endParaRPr lang="en-GB" dirty="0"/>
          </a:p>
        </p:txBody>
      </p:sp>
      <p:sp>
        <p:nvSpPr>
          <p:cNvPr id="88" name="TextBox 87">
            <a:extLst>
              <a:ext uri="{FF2B5EF4-FFF2-40B4-BE49-F238E27FC236}">
                <a16:creationId xmlns:a16="http://schemas.microsoft.com/office/drawing/2014/main" id="{6A46DA69-0BB6-24B4-2D4A-62901DAAF4C0}"/>
              </a:ext>
            </a:extLst>
          </p:cNvPr>
          <p:cNvSpPr txBox="1"/>
          <p:nvPr/>
        </p:nvSpPr>
        <p:spPr>
          <a:xfrm>
            <a:off x="9673900" y="2614568"/>
            <a:ext cx="243280" cy="258660"/>
          </a:xfrm>
          <a:prstGeom prst="rect">
            <a:avLst/>
          </a:prstGeom>
          <a:noFill/>
          <a:ln>
            <a:solidFill>
              <a:schemeClr val="tx1"/>
            </a:solidFill>
          </a:ln>
        </p:spPr>
        <p:txBody>
          <a:bodyPr wrap="square" rtlCol="0">
            <a:spAutoFit/>
          </a:bodyPr>
          <a:lstStyle/>
          <a:p>
            <a:endParaRPr lang="en-GB" dirty="0"/>
          </a:p>
        </p:txBody>
      </p:sp>
      <p:sp>
        <p:nvSpPr>
          <p:cNvPr id="89" name="TextBox 88">
            <a:extLst>
              <a:ext uri="{FF2B5EF4-FFF2-40B4-BE49-F238E27FC236}">
                <a16:creationId xmlns:a16="http://schemas.microsoft.com/office/drawing/2014/main" id="{EE377FBB-7F23-F955-235C-CFA499F19BA1}"/>
              </a:ext>
            </a:extLst>
          </p:cNvPr>
          <p:cNvSpPr txBox="1"/>
          <p:nvPr/>
        </p:nvSpPr>
        <p:spPr>
          <a:xfrm>
            <a:off x="9917180" y="2614568"/>
            <a:ext cx="243280" cy="258660"/>
          </a:xfrm>
          <a:prstGeom prst="rect">
            <a:avLst/>
          </a:prstGeom>
          <a:noFill/>
          <a:ln>
            <a:solidFill>
              <a:schemeClr val="tx1"/>
            </a:solidFill>
          </a:ln>
        </p:spPr>
        <p:txBody>
          <a:bodyPr wrap="square" rtlCol="0">
            <a:spAutoFit/>
          </a:bodyPr>
          <a:lstStyle/>
          <a:p>
            <a:endParaRPr lang="en-GB" dirty="0"/>
          </a:p>
        </p:txBody>
      </p:sp>
      <p:sp>
        <p:nvSpPr>
          <p:cNvPr id="90" name="TextBox 89">
            <a:extLst>
              <a:ext uri="{FF2B5EF4-FFF2-40B4-BE49-F238E27FC236}">
                <a16:creationId xmlns:a16="http://schemas.microsoft.com/office/drawing/2014/main" id="{A5F867A6-CD87-FFA8-7F79-294C68ADF208}"/>
              </a:ext>
            </a:extLst>
          </p:cNvPr>
          <p:cNvSpPr txBox="1"/>
          <p:nvPr/>
        </p:nvSpPr>
        <p:spPr>
          <a:xfrm>
            <a:off x="10160460" y="2614568"/>
            <a:ext cx="243280" cy="258660"/>
          </a:xfrm>
          <a:prstGeom prst="rect">
            <a:avLst/>
          </a:prstGeom>
          <a:noFill/>
          <a:ln>
            <a:solidFill>
              <a:schemeClr val="tx1"/>
            </a:solidFill>
          </a:ln>
        </p:spPr>
        <p:txBody>
          <a:bodyPr wrap="square" rtlCol="0">
            <a:spAutoFit/>
          </a:bodyPr>
          <a:lstStyle/>
          <a:p>
            <a:endParaRPr lang="en-GB" dirty="0"/>
          </a:p>
        </p:txBody>
      </p:sp>
      <p:sp>
        <p:nvSpPr>
          <p:cNvPr id="91" name="TextBox 90">
            <a:extLst>
              <a:ext uri="{FF2B5EF4-FFF2-40B4-BE49-F238E27FC236}">
                <a16:creationId xmlns:a16="http://schemas.microsoft.com/office/drawing/2014/main" id="{3CA6B3E5-6CEC-9386-3B75-FE6C76712D16}"/>
              </a:ext>
            </a:extLst>
          </p:cNvPr>
          <p:cNvSpPr txBox="1"/>
          <p:nvPr/>
        </p:nvSpPr>
        <p:spPr>
          <a:xfrm>
            <a:off x="10403740" y="2614568"/>
            <a:ext cx="243280" cy="258660"/>
          </a:xfrm>
          <a:prstGeom prst="rect">
            <a:avLst/>
          </a:prstGeom>
          <a:noFill/>
          <a:ln>
            <a:solidFill>
              <a:schemeClr val="tx1"/>
            </a:solidFill>
          </a:ln>
        </p:spPr>
        <p:txBody>
          <a:bodyPr wrap="square" rtlCol="0">
            <a:spAutoFit/>
          </a:bodyPr>
          <a:lstStyle/>
          <a:p>
            <a:endParaRPr lang="en-GB" dirty="0"/>
          </a:p>
        </p:txBody>
      </p:sp>
      <p:sp>
        <p:nvSpPr>
          <p:cNvPr id="92" name="TextBox 91">
            <a:extLst>
              <a:ext uri="{FF2B5EF4-FFF2-40B4-BE49-F238E27FC236}">
                <a16:creationId xmlns:a16="http://schemas.microsoft.com/office/drawing/2014/main" id="{2B347B12-5AF7-1E68-3DD1-54D183C39099}"/>
              </a:ext>
            </a:extLst>
          </p:cNvPr>
          <p:cNvSpPr txBox="1"/>
          <p:nvPr/>
        </p:nvSpPr>
        <p:spPr>
          <a:xfrm>
            <a:off x="10647020" y="2614568"/>
            <a:ext cx="243280" cy="258660"/>
          </a:xfrm>
          <a:prstGeom prst="rect">
            <a:avLst/>
          </a:prstGeom>
          <a:noFill/>
          <a:ln>
            <a:solidFill>
              <a:schemeClr val="tx1"/>
            </a:solidFill>
          </a:ln>
        </p:spPr>
        <p:txBody>
          <a:bodyPr wrap="square" rtlCol="0">
            <a:spAutoFit/>
          </a:bodyPr>
          <a:lstStyle/>
          <a:p>
            <a:endParaRPr lang="en-GB" dirty="0"/>
          </a:p>
        </p:txBody>
      </p:sp>
      <p:sp>
        <p:nvSpPr>
          <p:cNvPr id="93" name="TextBox 92">
            <a:extLst>
              <a:ext uri="{FF2B5EF4-FFF2-40B4-BE49-F238E27FC236}">
                <a16:creationId xmlns:a16="http://schemas.microsoft.com/office/drawing/2014/main" id="{5D8EC81B-06F3-9E9E-3E38-5FAC912C240D}"/>
              </a:ext>
            </a:extLst>
          </p:cNvPr>
          <p:cNvSpPr txBox="1"/>
          <p:nvPr/>
        </p:nvSpPr>
        <p:spPr>
          <a:xfrm>
            <a:off x="10890300" y="2614568"/>
            <a:ext cx="243280" cy="258660"/>
          </a:xfrm>
          <a:prstGeom prst="rect">
            <a:avLst/>
          </a:prstGeom>
          <a:noFill/>
          <a:ln>
            <a:solidFill>
              <a:schemeClr val="tx1"/>
            </a:solidFill>
          </a:ln>
        </p:spPr>
        <p:txBody>
          <a:bodyPr wrap="square" rtlCol="0">
            <a:spAutoFit/>
          </a:bodyPr>
          <a:lstStyle/>
          <a:p>
            <a:endParaRPr lang="en-GB" dirty="0"/>
          </a:p>
        </p:txBody>
      </p:sp>
      <p:sp>
        <p:nvSpPr>
          <p:cNvPr id="94" name="TextBox 93">
            <a:extLst>
              <a:ext uri="{FF2B5EF4-FFF2-40B4-BE49-F238E27FC236}">
                <a16:creationId xmlns:a16="http://schemas.microsoft.com/office/drawing/2014/main" id="{FDD63633-6793-DB9E-035C-2D6F4AC1B708}"/>
              </a:ext>
            </a:extLst>
          </p:cNvPr>
          <p:cNvSpPr txBox="1"/>
          <p:nvPr/>
        </p:nvSpPr>
        <p:spPr>
          <a:xfrm>
            <a:off x="11133580" y="2614568"/>
            <a:ext cx="243280" cy="258660"/>
          </a:xfrm>
          <a:prstGeom prst="rect">
            <a:avLst/>
          </a:prstGeom>
          <a:noFill/>
          <a:ln>
            <a:solidFill>
              <a:schemeClr val="tx1"/>
            </a:solidFill>
          </a:ln>
        </p:spPr>
        <p:txBody>
          <a:bodyPr wrap="square" rtlCol="0">
            <a:spAutoFit/>
          </a:bodyPr>
          <a:lstStyle/>
          <a:p>
            <a:endParaRPr lang="en-GB" dirty="0"/>
          </a:p>
        </p:txBody>
      </p:sp>
      <p:sp>
        <p:nvSpPr>
          <p:cNvPr id="95" name="TextBox 94">
            <a:extLst>
              <a:ext uri="{FF2B5EF4-FFF2-40B4-BE49-F238E27FC236}">
                <a16:creationId xmlns:a16="http://schemas.microsoft.com/office/drawing/2014/main" id="{36BEEC14-69A7-36A4-A4A4-EC9CE22926A6}"/>
              </a:ext>
            </a:extLst>
          </p:cNvPr>
          <p:cNvSpPr txBox="1"/>
          <p:nvPr/>
        </p:nvSpPr>
        <p:spPr>
          <a:xfrm>
            <a:off x="11376860" y="2614568"/>
            <a:ext cx="243280" cy="258660"/>
          </a:xfrm>
          <a:prstGeom prst="rect">
            <a:avLst/>
          </a:prstGeom>
          <a:noFill/>
          <a:ln>
            <a:solidFill>
              <a:schemeClr val="tx1"/>
            </a:solidFill>
          </a:ln>
        </p:spPr>
        <p:txBody>
          <a:bodyPr wrap="square" rtlCol="0">
            <a:spAutoFit/>
          </a:bodyPr>
          <a:lstStyle/>
          <a:p>
            <a:endParaRPr lang="en-GB" dirty="0"/>
          </a:p>
        </p:txBody>
      </p:sp>
      <p:sp>
        <p:nvSpPr>
          <p:cNvPr id="96" name="TextBox 95">
            <a:extLst>
              <a:ext uri="{FF2B5EF4-FFF2-40B4-BE49-F238E27FC236}">
                <a16:creationId xmlns:a16="http://schemas.microsoft.com/office/drawing/2014/main" id="{557A163B-BDFD-B2FF-C3FE-AD10C7394A24}"/>
              </a:ext>
            </a:extLst>
          </p:cNvPr>
          <p:cNvSpPr txBox="1"/>
          <p:nvPr/>
        </p:nvSpPr>
        <p:spPr>
          <a:xfrm>
            <a:off x="11620140" y="2614568"/>
            <a:ext cx="243280" cy="258660"/>
          </a:xfrm>
          <a:prstGeom prst="rect">
            <a:avLst/>
          </a:prstGeom>
          <a:noFill/>
          <a:ln>
            <a:solidFill>
              <a:schemeClr val="tx1"/>
            </a:solidFill>
          </a:ln>
        </p:spPr>
        <p:txBody>
          <a:bodyPr wrap="square" rtlCol="0">
            <a:spAutoFit/>
          </a:bodyPr>
          <a:lstStyle/>
          <a:p>
            <a:endParaRPr lang="en-GB" dirty="0"/>
          </a:p>
        </p:txBody>
      </p:sp>
      <p:sp>
        <p:nvSpPr>
          <p:cNvPr id="97" name="TextBox 96">
            <a:extLst>
              <a:ext uri="{FF2B5EF4-FFF2-40B4-BE49-F238E27FC236}">
                <a16:creationId xmlns:a16="http://schemas.microsoft.com/office/drawing/2014/main" id="{91055D87-107C-3D83-3992-1ED2905227FC}"/>
              </a:ext>
            </a:extLst>
          </p:cNvPr>
          <p:cNvSpPr txBox="1"/>
          <p:nvPr/>
        </p:nvSpPr>
        <p:spPr>
          <a:xfrm>
            <a:off x="8702175" y="2614568"/>
            <a:ext cx="243280" cy="258660"/>
          </a:xfrm>
          <a:prstGeom prst="rect">
            <a:avLst/>
          </a:prstGeom>
          <a:noFill/>
          <a:ln>
            <a:solidFill>
              <a:schemeClr val="tx1"/>
            </a:solidFill>
          </a:ln>
        </p:spPr>
        <p:txBody>
          <a:bodyPr wrap="square" rtlCol="0">
            <a:spAutoFit/>
          </a:bodyPr>
          <a:lstStyle/>
          <a:p>
            <a:endParaRPr lang="en-GB" dirty="0"/>
          </a:p>
        </p:txBody>
      </p:sp>
      <p:sp>
        <p:nvSpPr>
          <p:cNvPr id="98" name="TextBox 97">
            <a:extLst>
              <a:ext uri="{FF2B5EF4-FFF2-40B4-BE49-F238E27FC236}">
                <a16:creationId xmlns:a16="http://schemas.microsoft.com/office/drawing/2014/main" id="{4EA8D863-B238-0909-5BD0-72D17A920D49}"/>
              </a:ext>
            </a:extLst>
          </p:cNvPr>
          <p:cNvSpPr txBox="1"/>
          <p:nvPr/>
        </p:nvSpPr>
        <p:spPr>
          <a:xfrm>
            <a:off x="8942665" y="2873228"/>
            <a:ext cx="243280" cy="258660"/>
          </a:xfrm>
          <a:prstGeom prst="rect">
            <a:avLst/>
          </a:prstGeom>
          <a:noFill/>
          <a:ln>
            <a:solidFill>
              <a:schemeClr val="tx1"/>
            </a:solidFill>
          </a:ln>
        </p:spPr>
        <p:txBody>
          <a:bodyPr wrap="square" rtlCol="0">
            <a:spAutoFit/>
          </a:bodyPr>
          <a:lstStyle/>
          <a:p>
            <a:endParaRPr lang="en-GB" dirty="0"/>
          </a:p>
        </p:txBody>
      </p:sp>
      <p:sp>
        <p:nvSpPr>
          <p:cNvPr id="99" name="TextBox 98">
            <a:extLst>
              <a:ext uri="{FF2B5EF4-FFF2-40B4-BE49-F238E27FC236}">
                <a16:creationId xmlns:a16="http://schemas.microsoft.com/office/drawing/2014/main" id="{F73BB3BC-E3E4-3709-F349-F954FD1A1FE9}"/>
              </a:ext>
            </a:extLst>
          </p:cNvPr>
          <p:cNvSpPr txBox="1"/>
          <p:nvPr/>
        </p:nvSpPr>
        <p:spPr>
          <a:xfrm>
            <a:off x="9185945" y="2873228"/>
            <a:ext cx="243280" cy="258660"/>
          </a:xfrm>
          <a:prstGeom prst="rect">
            <a:avLst/>
          </a:prstGeom>
          <a:noFill/>
          <a:ln>
            <a:solidFill>
              <a:schemeClr val="tx1"/>
            </a:solidFill>
          </a:ln>
        </p:spPr>
        <p:txBody>
          <a:bodyPr wrap="square" rtlCol="0">
            <a:spAutoFit/>
          </a:bodyPr>
          <a:lstStyle/>
          <a:p>
            <a:endParaRPr lang="en-GB" dirty="0"/>
          </a:p>
        </p:txBody>
      </p:sp>
      <p:sp>
        <p:nvSpPr>
          <p:cNvPr id="100" name="TextBox 99">
            <a:extLst>
              <a:ext uri="{FF2B5EF4-FFF2-40B4-BE49-F238E27FC236}">
                <a16:creationId xmlns:a16="http://schemas.microsoft.com/office/drawing/2014/main" id="{DD5CAB6D-0205-C580-01AB-23E3D4D17CC3}"/>
              </a:ext>
            </a:extLst>
          </p:cNvPr>
          <p:cNvSpPr txBox="1"/>
          <p:nvPr/>
        </p:nvSpPr>
        <p:spPr>
          <a:xfrm>
            <a:off x="9429225" y="2873228"/>
            <a:ext cx="243280" cy="258660"/>
          </a:xfrm>
          <a:prstGeom prst="rect">
            <a:avLst/>
          </a:prstGeom>
          <a:noFill/>
          <a:ln>
            <a:solidFill>
              <a:schemeClr val="tx1"/>
            </a:solidFill>
          </a:ln>
        </p:spPr>
        <p:txBody>
          <a:bodyPr wrap="square" rtlCol="0">
            <a:spAutoFit/>
          </a:bodyPr>
          <a:lstStyle/>
          <a:p>
            <a:endParaRPr lang="en-GB" dirty="0"/>
          </a:p>
        </p:txBody>
      </p:sp>
      <p:sp>
        <p:nvSpPr>
          <p:cNvPr id="101" name="TextBox 100">
            <a:extLst>
              <a:ext uri="{FF2B5EF4-FFF2-40B4-BE49-F238E27FC236}">
                <a16:creationId xmlns:a16="http://schemas.microsoft.com/office/drawing/2014/main" id="{065C710B-3A46-3C7E-45F0-8644FA21D344}"/>
              </a:ext>
            </a:extLst>
          </p:cNvPr>
          <p:cNvSpPr txBox="1"/>
          <p:nvPr/>
        </p:nvSpPr>
        <p:spPr>
          <a:xfrm>
            <a:off x="9672505" y="2873228"/>
            <a:ext cx="243280" cy="258660"/>
          </a:xfrm>
          <a:prstGeom prst="rect">
            <a:avLst/>
          </a:prstGeom>
          <a:noFill/>
          <a:ln>
            <a:solidFill>
              <a:schemeClr val="tx1"/>
            </a:solidFill>
          </a:ln>
        </p:spPr>
        <p:txBody>
          <a:bodyPr wrap="square" rtlCol="0">
            <a:spAutoFit/>
          </a:bodyPr>
          <a:lstStyle/>
          <a:p>
            <a:endParaRPr lang="en-GB" dirty="0"/>
          </a:p>
        </p:txBody>
      </p:sp>
      <p:sp>
        <p:nvSpPr>
          <p:cNvPr id="102" name="TextBox 101">
            <a:extLst>
              <a:ext uri="{FF2B5EF4-FFF2-40B4-BE49-F238E27FC236}">
                <a16:creationId xmlns:a16="http://schemas.microsoft.com/office/drawing/2014/main" id="{8549AB9B-4767-13A3-BDC2-633F6BABFFA5}"/>
              </a:ext>
            </a:extLst>
          </p:cNvPr>
          <p:cNvSpPr txBox="1"/>
          <p:nvPr/>
        </p:nvSpPr>
        <p:spPr>
          <a:xfrm>
            <a:off x="9915785" y="2873228"/>
            <a:ext cx="243280" cy="258660"/>
          </a:xfrm>
          <a:prstGeom prst="rect">
            <a:avLst/>
          </a:prstGeom>
          <a:noFill/>
          <a:ln>
            <a:solidFill>
              <a:schemeClr val="tx1"/>
            </a:solidFill>
          </a:ln>
        </p:spPr>
        <p:txBody>
          <a:bodyPr wrap="square" rtlCol="0">
            <a:spAutoFit/>
          </a:bodyPr>
          <a:lstStyle/>
          <a:p>
            <a:endParaRPr lang="en-GB" dirty="0"/>
          </a:p>
        </p:txBody>
      </p:sp>
      <p:sp>
        <p:nvSpPr>
          <p:cNvPr id="103" name="TextBox 102">
            <a:extLst>
              <a:ext uri="{FF2B5EF4-FFF2-40B4-BE49-F238E27FC236}">
                <a16:creationId xmlns:a16="http://schemas.microsoft.com/office/drawing/2014/main" id="{06C4707A-6090-856B-27D5-0D19DA37F345}"/>
              </a:ext>
            </a:extLst>
          </p:cNvPr>
          <p:cNvSpPr txBox="1"/>
          <p:nvPr/>
        </p:nvSpPr>
        <p:spPr>
          <a:xfrm>
            <a:off x="10159065" y="2873228"/>
            <a:ext cx="243280" cy="258660"/>
          </a:xfrm>
          <a:prstGeom prst="rect">
            <a:avLst/>
          </a:prstGeom>
          <a:noFill/>
          <a:ln>
            <a:solidFill>
              <a:schemeClr val="tx1"/>
            </a:solidFill>
          </a:ln>
        </p:spPr>
        <p:txBody>
          <a:bodyPr wrap="square" rtlCol="0">
            <a:spAutoFit/>
          </a:bodyPr>
          <a:lstStyle/>
          <a:p>
            <a:endParaRPr lang="en-GB" dirty="0"/>
          </a:p>
        </p:txBody>
      </p:sp>
      <p:sp>
        <p:nvSpPr>
          <p:cNvPr id="104" name="TextBox 103">
            <a:extLst>
              <a:ext uri="{FF2B5EF4-FFF2-40B4-BE49-F238E27FC236}">
                <a16:creationId xmlns:a16="http://schemas.microsoft.com/office/drawing/2014/main" id="{A3F35417-F04C-6D9A-0201-8D940DC2CC10}"/>
              </a:ext>
            </a:extLst>
          </p:cNvPr>
          <p:cNvSpPr txBox="1"/>
          <p:nvPr/>
        </p:nvSpPr>
        <p:spPr>
          <a:xfrm>
            <a:off x="10402345" y="2873228"/>
            <a:ext cx="243280" cy="258660"/>
          </a:xfrm>
          <a:prstGeom prst="rect">
            <a:avLst/>
          </a:prstGeom>
          <a:noFill/>
          <a:ln>
            <a:solidFill>
              <a:schemeClr val="tx1"/>
            </a:solidFill>
          </a:ln>
        </p:spPr>
        <p:txBody>
          <a:bodyPr wrap="square" rtlCol="0">
            <a:spAutoFit/>
          </a:bodyPr>
          <a:lstStyle/>
          <a:p>
            <a:endParaRPr lang="en-GB" dirty="0"/>
          </a:p>
        </p:txBody>
      </p:sp>
      <p:sp>
        <p:nvSpPr>
          <p:cNvPr id="105" name="TextBox 104">
            <a:extLst>
              <a:ext uri="{FF2B5EF4-FFF2-40B4-BE49-F238E27FC236}">
                <a16:creationId xmlns:a16="http://schemas.microsoft.com/office/drawing/2014/main" id="{DF052B71-AB33-3C28-0156-133609AFF6ED}"/>
              </a:ext>
            </a:extLst>
          </p:cNvPr>
          <p:cNvSpPr txBox="1"/>
          <p:nvPr/>
        </p:nvSpPr>
        <p:spPr>
          <a:xfrm>
            <a:off x="10645625" y="2873228"/>
            <a:ext cx="243280" cy="258660"/>
          </a:xfrm>
          <a:prstGeom prst="rect">
            <a:avLst/>
          </a:prstGeom>
          <a:noFill/>
          <a:ln>
            <a:solidFill>
              <a:schemeClr val="tx1"/>
            </a:solidFill>
          </a:ln>
        </p:spPr>
        <p:txBody>
          <a:bodyPr wrap="square" rtlCol="0">
            <a:spAutoFit/>
          </a:bodyPr>
          <a:lstStyle/>
          <a:p>
            <a:endParaRPr lang="en-GB" dirty="0"/>
          </a:p>
        </p:txBody>
      </p:sp>
      <p:sp>
        <p:nvSpPr>
          <p:cNvPr id="106" name="TextBox 105">
            <a:extLst>
              <a:ext uri="{FF2B5EF4-FFF2-40B4-BE49-F238E27FC236}">
                <a16:creationId xmlns:a16="http://schemas.microsoft.com/office/drawing/2014/main" id="{F5D19C2C-163F-A767-E347-F2C915E89277}"/>
              </a:ext>
            </a:extLst>
          </p:cNvPr>
          <p:cNvSpPr txBox="1"/>
          <p:nvPr/>
        </p:nvSpPr>
        <p:spPr>
          <a:xfrm>
            <a:off x="10888905" y="2873228"/>
            <a:ext cx="243280" cy="258660"/>
          </a:xfrm>
          <a:prstGeom prst="rect">
            <a:avLst/>
          </a:prstGeom>
          <a:noFill/>
          <a:ln>
            <a:solidFill>
              <a:schemeClr val="tx1"/>
            </a:solidFill>
          </a:ln>
        </p:spPr>
        <p:txBody>
          <a:bodyPr wrap="square" rtlCol="0">
            <a:spAutoFit/>
          </a:bodyPr>
          <a:lstStyle/>
          <a:p>
            <a:endParaRPr lang="en-GB" dirty="0"/>
          </a:p>
        </p:txBody>
      </p:sp>
      <p:sp>
        <p:nvSpPr>
          <p:cNvPr id="107" name="TextBox 106">
            <a:extLst>
              <a:ext uri="{FF2B5EF4-FFF2-40B4-BE49-F238E27FC236}">
                <a16:creationId xmlns:a16="http://schemas.microsoft.com/office/drawing/2014/main" id="{09606341-3429-E66E-EA0C-9326458BBC43}"/>
              </a:ext>
            </a:extLst>
          </p:cNvPr>
          <p:cNvSpPr txBox="1"/>
          <p:nvPr/>
        </p:nvSpPr>
        <p:spPr>
          <a:xfrm>
            <a:off x="11132185" y="2873228"/>
            <a:ext cx="243280" cy="258660"/>
          </a:xfrm>
          <a:prstGeom prst="rect">
            <a:avLst/>
          </a:prstGeom>
          <a:noFill/>
          <a:ln>
            <a:solidFill>
              <a:schemeClr val="tx1"/>
            </a:solidFill>
          </a:ln>
        </p:spPr>
        <p:txBody>
          <a:bodyPr wrap="square" rtlCol="0">
            <a:spAutoFit/>
          </a:bodyPr>
          <a:lstStyle/>
          <a:p>
            <a:endParaRPr lang="en-GB" dirty="0"/>
          </a:p>
        </p:txBody>
      </p:sp>
      <p:sp>
        <p:nvSpPr>
          <p:cNvPr id="108" name="TextBox 107">
            <a:extLst>
              <a:ext uri="{FF2B5EF4-FFF2-40B4-BE49-F238E27FC236}">
                <a16:creationId xmlns:a16="http://schemas.microsoft.com/office/drawing/2014/main" id="{7BBD425A-A6B9-ABEC-8B60-944A35E38787}"/>
              </a:ext>
            </a:extLst>
          </p:cNvPr>
          <p:cNvSpPr txBox="1"/>
          <p:nvPr/>
        </p:nvSpPr>
        <p:spPr>
          <a:xfrm>
            <a:off x="11375465" y="2873228"/>
            <a:ext cx="243280" cy="258660"/>
          </a:xfrm>
          <a:prstGeom prst="rect">
            <a:avLst/>
          </a:prstGeom>
          <a:noFill/>
          <a:ln>
            <a:solidFill>
              <a:schemeClr val="tx1"/>
            </a:solidFill>
          </a:ln>
        </p:spPr>
        <p:txBody>
          <a:bodyPr wrap="square" rtlCol="0">
            <a:spAutoFit/>
          </a:bodyPr>
          <a:lstStyle/>
          <a:p>
            <a:endParaRPr lang="en-GB" dirty="0"/>
          </a:p>
        </p:txBody>
      </p:sp>
      <p:sp>
        <p:nvSpPr>
          <p:cNvPr id="109" name="TextBox 108">
            <a:extLst>
              <a:ext uri="{FF2B5EF4-FFF2-40B4-BE49-F238E27FC236}">
                <a16:creationId xmlns:a16="http://schemas.microsoft.com/office/drawing/2014/main" id="{8EEEF1DD-AC29-D7D7-86DE-72B1EEF8B5B9}"/>
              </a:ext>
            </a:extLst>
          </p:cNvPr>
          <p:cNvSpPr txBox="1"/>
          <p:nvPr/>
        </p:nvSpPr>
        <p:spPr>
          <a:xfrm>
            <a:off x="11618745" y="2873228"/>
            <a:ext cx="243280" cy="258660"/>
          </a:xfrm>
          <a:prstGeom prst="rect">
            <a:avLst/>
          </a:prstGeom>
          <a:noFill/>
          <a:ln>
            <a:solidFill>
              <a:schemeClr val="tx1"/>
            </a:solidFill>
          </a:ln>
        </p:spPr>
        <p:txBody>
          <a:bodyPr wrap="square" rtlCol="0">
            <a:spAutoFit/>
          </a:bodyPr>
          <a:lstStyle/>
          <a:p>
            <a:endParaRPr lang="en-GB" dirty="0"/>
          </a:p>
        </p:txBody>
      </p:sp>
      <p:sp>
        <p:nvSpPr>
          <p:cNvPr id="110" name="TextBox 109">
            <a:extLst>
              <a:ext uri="{FF2B5EF4-FFF2-40B4-BE49-F238E27FC236}">
                <a16:creationId xmlns:a16="http://schemas.microsoft.com/office/drawing/2014/main" id="{18187E80-F64B-FF1A-995E-A4769D6464AC}"/>
              </a:ext>
            </a:extLst>
          </p:cNvPr>
          <p:cNvSpPr txBox="1"/>
          <p:nvPr/>
        </p:nvSpPr>
        <p:spPr>
          <a:xfrm>
            <a:off x="8700780" y="2873228"/>
            <a:ext cx="243280" cy="258660"/>
          </a:xfrm>
          <a:prstGeom prst="rect">
            <a:avLst/>
          </a:prstGeom>
          <a:noFill/>
          <a:ln>
            <a:solidFill>
              <a:schemeClr val="tx1"/>
            </a:solidFill>
          </a:ln>
        </p:spPr>
        <p:txBody>
          <a:bodyPr wrap="square" rtlCol="0">
            <a:spAutoFit/>
          </a:bodyPr>
          <a:lstStyle/>
          <a:p>
            <a:endParaRPr lang="en-GB" dirty="0"/>
          </a:p>
        </p:txBody>
      </p:sp>
      <p:sp>
        <p:nvSpPr>
          <p:cNvPr id="111" name="TextBox 110">
            <a:extLst>
              <a:ext uri="{FF2B5EF4-FFF2-40B4-BE49-F238E27FC236}">
                <a16:creationId xmlns:a16="http://schemas.microsoft.com/office/drawing/2014/main" id="{28A8B819-A413-2C8B-8268-3D561547A78B}"/>
              </a:ext>
            </a:extLst>
          </p:cNvPr>
          <p:cNvSpPr txBox="1"/>
          <p:nvPr/>
        </p:nvSpPr>
        <p:spPr>
          <a:xfrm>
            <a:off x="8942665" y="3131888"/>
            <a:ext cx="243280" cy="258660"/>
          </a:xfrm>
          <a:prstGeom prst="rect">
            <a:avLst/>
          </a:prstGeom>
          <a:noFill/>
          <a:ln>
            <a:solidFill>
              <a:schemeClr val="tx1"/>
            </a:solidFill>
          </a:ln>
        </p:spPr>
        <p:txBody>
          <a:bodyPr wrap="square" rtlCol="0">
            <a:spAutoFit/>
          </a:bodyPr>
          <a:lstStyle/>
          <a:p>
            <a:endParaRPr lang="en-GB" dirty="0"/>
          </a:p>
        </p:txBody>
      </p:sp>
      <p:sp>
        <p:nvSpPr>
          <p:cNvPr id="112" name="TextBox 111">
            <a:extLst>
              <a:ext uri="{FF2B5EF4-FFF2-40B4-BE49-F238E27FC236}">
                <a16:creationId xmlns:a16="http://schemas.microsoft.com/office/drawing/2014/main" id="{4549142E-79CE-C3D0-B814-38FE534A9A26}"/>
              </a:ext>
            </a:extLst>
          </p:cNvPr>
          <p:cNvSpPr txBox="1"/>
          <p:nvPr/>
        </p:nvSpPr>
        <p:spPr>
          <a:xfrm>
            <a:off x="9185945" y="3131888"/>
            <a:ext cx="243280" cy="258660"/>
          </a:xfrm>
          <a:prstGeom prst="rect">
            <a:avLst/>
          </a:prstGeom>
          <a:noFill/>
          <a:ln>
            <a:solidFill>
              <a:schemeClr val="tx1"/>
            </a:solidFill>
          </a:ln>
        </p:spPr>
        <p:txBody>
          <a:bodyPr wrap="square" rtlCol="0">
            <a:spAutoFit/>
          </a:bodyPr>
          <a:lstStyle/>
          <a:p>
            <a:endParaRPr lang="en-GB" dirty="0"/>
          </a:p>
        </p:txBody>
      </p:sp>
      <p:sp>
        <p:nvSpPr>
          <p:cNvPr id="113" name="TextBox 112">
            <a:extLst>
              <a:ext uri="{FF2B5EF4-FFF2-40B4-BE49-F238E27FC236}">
                <a16:creationId xmlns:a16="http://schemas.microsoft.com/office/drawing/2014/main" id="{CC8A8417-B5A6-A694-61A9-AEA240A59F2C}"/>
              </a:ext>
            </a:extLst>
          </p:cNvPr>
          <p:cNvSpPr txBox="1"/>
          <p:nvPr/>
        </p:nvSpPr>
        <p:spPr>
          <a:xfrm>
            <a:off x="9429225" y="3131888"/>
            <a:ext cx="243280" cy="258660"/>
          </a:xfrm>
          <a:prstGeom prst="rect">
            <a:avLst/>
          </a:prstGeom>
          <a:noFill/>
          <a:ln>
            <a:solidFill>
              <a:schemeClr val="tx1"/>
            </a:solidFill>
          </a:ln>
        </p:spPr>
        <p:txBody>
          <a:bodyPr wrap="square" rtlCol="0">
            <a:spAutoFit/>
          </a:bodyPr>
          <a:lstStyle/>
          <a:p>
            <a:endParaRPr lang="en-GB" dirty="0"/>
          </a:p>
        </p:txBody>
      </p:sp>
      <p:sp>
        <p:nvSpPr>
          <p:cNvPr id="114" name="TextBox 113">
            <a:extLst>
              <a:ext uri="{FF2B5EF4-FFF2-40B4-BE49-F238E27FC236}">
                <a16:creationId xmlns:a16="http://schemas.microsoft.com/office/drawing/2014/main" id="{9377860B-F450-BF0F-8C29-8A097C076508}"/>
              </a:ext>
            </a:extLst>
          </p:cNvPr>
          <p:cNvSpPr txBox="1"/>
          <p:nvPr/>
        </p:nvSpPr>
        <p:spPr>
          <a:xfrm>
            <a:off x="9672505" y="3131888"/>
            <a:ext cx="243280" cy="258660"/>
          </a:xfrm>
          <a:prstGeom prst="rect">
            <a:avLst/>
          </a:prstGeom>
          <a:noFill/>
          <a:ln>
            <a:solidFill>
              <a:schemeClr val="tx1"/>
            </a:solidFill>
          </a:ln>
        </p:spPr>
        <p:txBody>
          <a:bodyPr wrap="square" rtlCol="0">
            <a:spAutoFit/>
          </a:bodyPr>
          <a:lstStyle/>
          <a:p>
            <a:endParaRPr lang="en-GB" dirty="0"/>
          </a:p>
        </p:txBody>
      </p:sp>
      <p:sp>
        <p:nvSpPr>
          <p:cNvPr id="115" name="TextBox 114">
            <a:extLst>
              <a:ext uri="{FF2B5EF4-FFF2-40B4-BE49-F238E27FC236}">
                <a16:creationId xmlns:a16="http://schemas.microsoft.com/office/drawing/2014/main" id="{125A7F72-1988-593A-0062-26AE3BE01466}"/>
              </a:ext>
            </a:extLst>
          </p:cNvPr>
          <p:cNvSpPr txBox="1"/>
          <p:nvPr/>
        </p:nvSpPr>
        <p:spPr>
          <a:xfrm>
            <a:off x="9915785" y="3131888"/>
            <a:ext cx="243280" cy="258660"/>
          </a:xfrm>
          <a:prstGeom prst="rect">
            <a:avLst/>
          </a:prstGeom>
          <a:noFill/>
          <a:ln>
            <a:solidFill>
              <a:schemeClr val="tx1"/>
            </a:solidFill>
          </a:ln>
        </p:spPr>
        <p:txBody>
          <a:bodyPr wrap="square" rtlCol="0">
            <a:spAutoFit/>
          </a:bodyPr>
          <a:lstStyle/>
          <a:p>
            <a:endParaRPr lang="en-GB" dirty="0"/>
          </a:p>
        </p:txBody>
      </p:sp>
      <p:sp>
        <p:nvSpPr>
          <p:cNvPr id="116" name="TextBox 115">
            <a:extLst>
              <a:ext uri="{FF2B5EF4-FFF2-40B4-BE49-F238E27FC236}">
                <a16:creationId xmlns:a16="http://schemas.microsoft.com/office/drawing/2014/main" id="{36091920-F4E0-F23F-7787-74D15D72187C}"/>
              </a:ext>
            </a:extLst>
          </p:cNvPr>
          <p:cNvSpPr txBox="1"/>
          <p:nvPr/>
        </p:nvSpPr>
        <p:spPr>
          <a:xfrm>
            <a:off x="10159065" y="3131888"/>
            <a:ext cx="243280" cy="258660"/>
          </a:xfrm>
          <a:prstGeom prst="rect">
            <a:avLst/>
          </a:prstGeom>
          <a:noFill/>
          <a:ln>
            <a:solidFill>
              <a:schemeClr val="tx1"/>
            </a:solidFill>
          </a:ln>
        </p:spPr>
        <p:txBody>
          <a:bodyPr wrap="square" rtlCol="0">
            <a:spAutoFit/>
          </a:bodyPr>
          <a:lstStyle/>
          <a:p>
            <a:endParaRPr lang="en-GB" dirty="0"/>
          </a:p>
        </p:txBody>
      </p:sp>
      <p:sp>
        <p:nvSpPr>
          <p:cNvPr id="117" name="TextBox 116">
            <a:extLst>
              <a:ext uri="{FF2B5EF4-FFF2-40B4-BE49-F238E27FC236}">
                <a16:creationId xmlns:a16="http://schemas.microsoft.com/office/drawing/2014/main" id="{B6C4DBED-22A2-338C-86C6-A5ADC7AE739E}"/>
              </a:ext>
            </a:extLst>
          </p:cNvPr>
          <p:cNvSpPr txBox="1"/>
          <p:nvPr/>
        </p:nvSpPr>
        <p:spPr>
          <a:xfrm>
            <a:off x="10402345" y="3131888"/>
            <a:ext cx="243280" cy="258660"/>
          </a:xfrm>
          <a:prstGeom prst="rect">
            <a:avLst/>
          </a:prstGeom>
          <a:noFill/>
          <a:ln>
            <a:solidFill>
              <a:schemeClr val="tx1"/>
            </a:solidFill>
          </a:ln>
        </p:spPr>
        <p:txBody>
          <a:bodyPr wrap="square" rtlCol="0">
            <a:spAutoFit/>
          </a:bodyPr>
          <a:lstStyle/>
          <a:p>
            <a:endParaRPr lang="en-GB" dirty="0"/>
          </a:p>
        </p:txBody>
      </p:sp>
      <p:sp>
        <p:nvSpPr>
          <p:cNvPr id="118" name="TextBox 117">
            <a:extLst>
              <a:ext uri="{FF2B5EF4-FFF2-40B4-BE49-F238E27FC236}">
                <a16:creationId xmlns:a16="http://schemas.microsoft.com/office/drawing/2014/main" id="{9F75A2D4-08C4-73F5-DA23-AD9820E0F31D}"/>
              </a:ext>
            </a:extLst>
          </p:cNvPr>
          <p:cNvSpPr txBox="1"/>
          <p:nvPr/>
        </p:nvSpPr>
        <p:spPr>
          <a:xfrm>
            <a:off x="10645625" y="3131888"/>
            <a:ext cx="243280" cy="258660"/>
          </a:xfrm>
          <a:prstGeom prst="rect">
            <a:avLst/>
          </a:prstGeom>
          <a:noFill/>
          <a:ln>
            <a:solidFill>
              <a:schemeClr val="tx1"/>
            </a:solidFill>
          </a:ln>
        </p:spPr>
        <p:txBody>
          <a:bodyPr wrap="square" rtlCol="0">
            <a:spAutoFit/>
          </a:bodyPr>
          <a:lstStyle/>
          <a:p>
            <a:endParaRPr lang="en-GB" dirty="0"/>
          </a:p>
        </p:txBody>
      </p:sp>
      <p:sp>
        <p:nvSpPr>
          <p:cNvPr id="119" name="TextBox 118">
            <a:extLst>
              <a:ext uri="{FF2B5EF4-FFF2-40B4-BE49-F238E27FC236}">
                <a16:creationId xmlns:a16="http://schemas.microsoft.com/office/drawing/2014/main" id="{F63F3C4E-45C1-9825-7AFB-E6BC2428A461}"/>
              </a:ext>
            </a:extLst>
          </p:cNvPr>
          <p:cNvSpPr txBox="1"/>
          <p:nvPr/>
        </p:nvSpPr>
        <p:spPr>
          <a:xfrm>
            <a:off x="10888905" y="3131888"/>
            <a:ext cx="243280" cy="258660"/>
          </a:xfrm>
          <a:prstGeom prst="rect">
            <a:avLst/>
          </a:prstGeom>
          <a:noFill/>
          <a:ln>
            <a:solidFill>
              <a:schemeClr val="tx1"/>
            </a:solidFill>
          </a:ln>
        </p:spPr>
        <p:txBody>
          <a:bodyPr wrap="square" rtlCol="0">
            <a:spAutoFit/>
          </a:bodyPr>
          <a:lstStyle/>
          <a:p>
            <a:endParaRPr lang="en-GB" dirty="0"/>
          </a:p>
        </p:txBody>
      </p:sp>
      <p:sp>
        <p:nvSpPr>
          <p:cNvPr id="120" name="TextBox 119">
            <a:extLst>
              <a:ext uri="{FF2B5EF4-FFF2-40B4-BE49-F238E27FC236}">
                <a16:creationId xmlns:a16="http://schemas.microsoft.com/office/drawing/2014/main" id="{8FB5C191-D0EE-F276-FC5B-AB370DC6399C}"/>
              </a:ext>
            </a:extLst>
          </p:cNvPr>
          <p:cNvSpPr txBox="1"/>
          <p:nvPr/>
        </p:nvSpPr>
        <p:spPr>
          <a:xfrm>
            <a:off x="11132185" y="3131888"/>
            <a:ext cx="243280" cy="258660"/>
          </a:xfrm>
          <a:prstGeom prst="rect">
            <a:avLst/>
          </a:prstGeom>
          <a:noFill/>
          <a:ln>
            <a:solidFill>
              <a:schemeClr val="tx1"/>
            </a:solidFill>
          </a:ln>
        </p:spPr>
        <p:txBody>
          <a:bodyPr wrap="square" rtlCol="0">
            <a:spAutoFit/>
          </a:bodyPr>
          <a:lstStyle/>
          <a:p>
            <a:endParaRPr lang="en-GB" dirty="0"/>
          </a:p>
        </p:txBody>
      </p:sp>
      <p:sp>
        <p:nvSpPr>
          <p:cNvPr id="121" name="TextBox 120">
            <a:extLst>
              <a:ext uri="{FF2B5EF4-FFF2-40B4-BE49-F238E27FC236}">
                <a16:creationId xmlns:a16="http://schemas.microsoft.com/office/drawing/2014/main" id="{F11735AE-BE85-55D7-3000-E4C15DED5422}"/>
              </a:ext>
            </a:extLst>
          </p:cNvPr>
          <p:cNvSpPr txBox="1"/>
          <p:nvPr/>
        </p:nvSpPr>
        <p:spPr>
          <a:xfrm>
            <a:off x="11375465" y="3131888"/>
            <a:ext cx="243280" cy="258660"/>
          </a:xfrm>
          <a:prstGeom prst="rect">
            <a:avLst/>
          </a:prstGeom>
          <a:noFill/>
          <a:ln>
            <a:solidFill>
              <a:schemeClr val="tx1"/>
            </a:solidFill>
          </a:ln>
        </p:spPr>
        <p:txBody>
          <a:bodyPr wrap="square" rtlCol="0">
            <a:spAutoFit/>
          </a:bodyPr>
          <a:lstStyle/>
          <a:p>
            <a:endParaRPr lang="en-GB" dirty="0"/>
          </a:p>
        </p:txBody>
      </p:sp>
      <p:sp>
        <p:nvSpPr>
          <p:cNvPr id="122" name="TextBox 121">
            <a:extLst>
              <a:ext uri="{FF2B5EF4-FFF2-40B4-BE49-F238E27FC236}">
                <a16:creationId xmlns:a16="http://schemas.microsoft.com/office/drawing/2014/main" id="{B6BD53E2-C96C-A38D-60A8-62F4393A18E6}"/>
              </a:ext>
            </a:extLst>
          </p:cNvPr>
          <p:cNvSpPr txBox="1"/>
          <p:nvPr/>
        </p:nvSpPr>
        <p:spPr>
          <a:xfrm>
            <a:off x="11618745" y="3131888"/>
            <a:ext cx="243280" cy="258660"/>
          </a:xfrm>
          <a:prstGeom prst="rect">
            <a:avLst/>
          </a:prstGeom>
          <a:noFill/>
          <a:ln>
            <a:solidFill>
              <a:schemeClr val="tx1"/>
            </a:solidFill>
          </a:ln>
        </p:spPr>
        <p:txBody>
          <a:bodyPr wrap="square" rtlCol="0">
            <a:spAutoFit/>
          </a:bodyPr>
          <a:lstStyle/>
          <a:p>
            <a:endParaRPr lang="en-GB" dirty="0"/>
          </a:p>
        </p:txBody>
      </p:sp>
      <p:sp>
        <p:nvSpPr>
          <p:cNvPr id="123" name="TextBox 122">
            <a:extLst>
              <a:ext uri="{FF2B5EF4-FFF2-40B4-BE49-F238E27FC236}">
                <a16:creationId xmlns:a16="http://schemas.microsoft.com/office/drawing/2014/main" id="{91A70673-4F4D-EA35-A564-EFA487C71E5C}"/>
              </a:ext>
            </a:extLst>
          </p:cNvPr>
          <p:cNvSpPr txBox="1"/>
          <p:nvPr/>
        </p:nvSpPr>
        <p:spPr>
          <a:xfrm>
            <a:off x="8700780" y="3131888"/>
            <a:ext cx="243280" cy="258660"/>
          </a:xfrm>
          <a:prstGeom prst="rect">
            <a:avLst/>
          </a:prstGeom>
          <a:noFill/>
          <a:ln>
            <a:solidFill>
              <a:schemeClr val="tx1"/>
            </a:solidFill>
          </a:ln>
        </p:spPr>
        <p:txBody>
          <a:bodyPr wrap="square" rtlCol="0">
            <a:spAutoFit/>
          </a:bodyPr>
          <a:lstStyle/>
          <a:p>
            <a:endParaRPr lang="en-GB" dirty="0"/>
          </a:p>
        </p:txBody>
      </p:sp>
      <p:sp>
        <p:nvSpPr>
          <p:cNvPr id="124" name="TextBox 123">
            <a:extLst>
              <a:ext uri="{FF2B5EF4-FFF2-40B4-BE49-F238E27FC236}">
                <a16:creationId xmlns:a16="http://schemas.microsoft.com/office/drawing/2014/main" id="{7CD91C70-FFCD-BE51-093E-D8B6BF78C380}"/>
              </a:ext>
            </a:extLst>
          </p:cNvPr>
          <p:cNvSpPr txBox="1"/>
          <p:nvPr/>
        </p:nvSpPr>
        <p:spPr>
          <a:xfrm>
            <a:off x="8942665" y="3390548"/>
            <a:ext cx="243280" cy="258660"/>
          </a:xfrm>
          <a:prstGeom prst="rect">
            <a:avLst/>
          </a:prstGeom>
          <a:noFill/>
          <a:ln>
            <a:solidFill>
              <a:schemeClr val="tx1"/>
            </a:solidFill>
          </a:ln>
        </p:spPr>
        <p:txBody>
          <a:bodyPr wrap="square" rtlCol="0">
            <a:spAutoFit/>
          </a:bodyPr>
          <a:lstStyle/>
          <a:p>
            <a:endParaRPr lang="en-GB" dirty="0"/>
          </a:p>
        </p:txBody>
      </p:sp>
      <p:sp>
        <p:nvSpPr>
          <p:cNvPr id="125" name="TextBox 124">
            <a:extLst>
              <a:ext uri="{FF2B5EF4-FFF2-40B4-BE49-F238E27FC236}">
                <a16:creationId xmlns:a16="http://schemas.microsoft.com/office/drawing/2014/main" id="{589814F0-34D8-BC4A-5F91-AAE52B16A22B}"/>
              </a:ext>
            </a:extLst>
          </p:cNvPr>
          <p:cNvSpPr txBox="1"/>
          <p:nvPr/>
        </p:nvSpPr>
        <p:spPr>
          <a:xfrm>
            <a:off x="9185945" y="3390548"/>
            <a:ext cx="243280" cy="258660"/>
          </a:xfrm>
          <a:prstGeom prst="rect">
            <a:avLst/>
          </a:prstGeom>
          <a:noFill/>
          <a:ln>
            <a:solidFill>
              <a:schemeClr val="tx1"/>
            </a:solidFill>
          </a:ln>
        </p:spPr>
        <p:txBody>
          <a:bodyPr wrap="square" rtlCol="0">
            <a:spAutoFit/>
          </a:bodyPr>
          <a:lstStyle/>
          <a:p>
            <a:endParaRPr lang="en-GB" dirty="0"/>
          </a:p>
        </p:txBody>
      </p:sp>
      <p:sp>
        <p:nvSpPr>
          <p:cNvPr id="126" name="TextBox 125">
            <a:extLst>
              <a:ext uri="{FF2B5EF4-FFF2-40B4-BE49-F238E27FC236}">
                <a16:creationId xmlns:a16="http://schemas.microsoft.com/office/drawing/2014/main" id="{6B02DD06-6101-840C-0089-5D4BAA340CF1}"/>
              </a:ext>
            </a:extLst>
          </p:cNvPr>
          <p:cNvSpPr txBox="1"/>
          <p:nvPr/>
        </p:nvSpPr>
        <p:spPr>
          <a:xfrm>
            <a:off x="9429225" y="3390548"/>
            <a:ext cx="243280" cy="258660"/>
          </a:xfrm>
          <a:prstGeom prst="rect">
            <a:avLst/>
          </a:prstGeom>
          <a:noFill/>
          <a:ln>
            <a:solidFill>
              <a:schemeClr val="tx1"/>
            </a:solidFill>
          </a:ln>
        </p:spPr>
        <p:txBody>
          <a:bodyPr wrap="square" rtlCol="0">
            <a:spAutoFit/>
          </a:bodyPr>
          <a:lstStyle/>
          <a:p>
            <a:endParaRPr lang="en-GB" dirty="0"/>
          </a:p>
        </p:txBody>
      </p:sp>
      <p:sp>
        <p:nvSpPr>
          <p:cNvPr id="127" name="TextBox 126">
            <a:extLst>
              <a:ext uri="{FF2B5EF4-FFF2-40B4-BE49-F238E27FC236}">
                <a16:creationId xmlns:a16="http://schemas.microsoft.com/office/drawing/2014/main" id="{1D7FE198-CEC1-540A-D6F8-C710AA59AB36}"/>
              </a:ext>
            </a:extLst>
          </p:cNvPr>
          <p:cNvSpPr txBox="1"/>
          <p:nvPr/>
        </p:nvSpPr>
        <p:spPr>
          <a:xfrm>
            <a:off x="9672505" y="3390548"/>
            <a:ext cx="243280" cy="258660"/>
          </a:xfrm>
          <a:prstGeom prst="rect">
            <a:avLst/>
          </a:prstGeom>
          <a:noFill/>
          <a:ln>
            <a:solidFill>
              <a:schemeClr val="tx1"/>
            </a:solidFill>
          </a:ln>
        </p:spPr>
        <p:txBody>
          <a:bodyPr wrap="square" rtlCol="0">
            <a:spAutoFit/>
          </a:bodyPr>
          <a:lstStyle/>
          <a:p>
            <a:endParaRPr lang="en-GB" dirty="0"/>
          </a:p>
        </p:txBody>
      </p:sp>
      <p:sp>
        <p:nvSpPr>
          <p:cNvPr id="128" name="TextBox 127">
            <a:extLst>
              <a:ext uri="{FF2B5EF4-FFF2-40B4-BE49-F238E27FC236}">
                <a16:creationId xmlns:a16="http://schemas.microsoft.com/office/drawing/2014/main" id="{E19971B6-2314-72F0-4EF9-583010B7F813}"/>
              </a:ext>
            </a:extLst>
          </p:cNvPr>
          <p:cNvSpPr txBox="1"/>
          <p:nvPr/>
        </p:nvSpPr>
        <p:spPr>
          <a:xfrm>
            <a:off x="9915785" y="3390548"/>
            <a:ext cx="243280" cy="258660"/>
          </a:xfrm>
          <a:prstGeom prst="rect">
            <a:avLst/>
          </a:prstGeom>
          <a:noFill/>
          <a:ln>
            <a:solidFill>
              <a:schemeClr val="tx1"/>
            </a:solidFill>
          </a:ln>
        </p:spPr>
        <p:txBody>
          <a:bodyPr wrap="square" rtlCol="0">
            <a:spAutoFit/>
          </a:bodyPr>
          <a:lstStyle/>
          <a:p>
            <a:endParaRPr lang="en-GB" dirty="0"/>
          </a:p>
        </p:txBody>
      </p:sp>
      <p:sp>
        <p:nvSpPr>
          <p:cNvPr id="129" name="TextBox 128">
            <a:extLst>
              <a:ext uri="{FF2B5EF4-FFF2-40B4-BE49-F238E27FC236}">
                <a16:creationId xmlns:a16="http://schemas.microsoft.com/office/drawing/2014/main" id="{307054E0-69CD-49B4-74B5-58E1FAF2982D}"/>
              </a:ext>
            </a:extLst>
          </p:cNvPr>
          <p:cNvSpPr txBox="1"/>
          <p:nvPr/>
        </p:nvSpPr>
        <p:spPr>
          <a:xfrm>
            <a:off x="10159065" y="3390548"/>
            <a:ext cx="243280" cy="258660"/>
          </a:xfrm>
          <a:prstGeom prst="rect">
            <a:avLst/>
          </a:prstGeom>
          <a:noFill/>
          <a:ln>
            <a:solidFill>
              <a:schemeClr val="tx1"/>
            </a:solidFill>
          </a:ln>
        </p:spPr>
        <p:txBody>
          <a:bodyPr wrap="square" rtlCol="0">
            <a:spAutoFit/>
          </a:bodyPr>
          <a:lstStyle/>
          <a:p>
            <a:endParaRPr lang="en-GB" dirty="0"/>
          </a:p>
        </p:txBody>
      </p:sp>
      <p:sp>
        <p:nvSpPr>
          <p:cNvPr id="130" name="TextBox 129">
            <a:extLst>
              <a:ext uri="{FF2B5EF4-FFF2-40B4-BE49-F238E27FC236}">
                <a16:creationId xmlns:a16="http://schemas.microsoft.com/office/drawing/2014/main" id="{E8FA7DAD-8EF8-641E-E340-83061F01B72F}"/>
              </a:ext>
            </a:extLst>
          </p:cNvPr>
          <p:cNvSpPr txBox="1"/>
          <p:nvPr/>
        </p:nvSpPr>
        <p:spPr>
          <a:xfrm>
            <a:off x="10402345" y="3390548"/>
            <a:ext cx="243280" cy="258660"/>
          </a:xfrm>
          <a:prstGeom prst="rect">
            <a:avLst/>
          </a:prstGeom>
          <a:noFill/>
          <a:ln>
            <a:solidFill>
              <a:schemeClr val="tx1"/>
            </a:solidFill>
          </a:ln>
        </p:spPr>
        <p:txBody>
          <a:bodyPr wrap="square" rtlCol="0">
            <a:spAutoFit/>
          </a:bodyPr>
          <a:lstStyle/>
          <a:p>
            <a:endParaRPr lang="en-GB" dirty="0"/>
          </a:p>
        </p:txBody>
      </p:sp>
      <p:sp>
        <p:nvSpPr>
          <p:cNvPr id="131" name="TextBox 130">
            <a:extLst>
              <a:ext uri="{FF2B5EF4-FFF2-40B4-BE49-F238E27FC236}">
                <a16:creationId xmlns:a16="http://schemas.microsoft.com/office/drawing/2014/main" id="{E3845A96-6BD1-DBD6-496E-A259CEFA420B}"/>
              </a:ext>
            </a:extLst>
          </p:cNvPr>
          <p:cNvSpPr txBox="1"/>
          <p:nvPr/>
        </p:nvSpPr>
        <p:spPr>
          <a:xfrm>
            <a:off x="10645625" y="3390548"/>
            <a:ext cx="243280" cy="258660"/>
          </a:xfrm>
          <a:prstGeom prst="rect">
            <a:avLst/>
          </a:prstGeom>
          <a:noFill/>
          <a:ln>
            <a:solidFill>
              <a:schemeClr val="tx1"/>
            </a:solidFill>
          </a:ln>
        </p:spPr>
        <p:txBody>
          <a:bodyPr wrap="square" rtlCol="0">
            <a:spAutoFit/>
          </a:bodyPr>
          <a:lstStyle/>
          <a:p>
            <a:endParaRPr lang="en-GB" dirty="0"/>
          </a:p>
        </p:txBody>
      </p:sp>
      <p:sp>
        <p:nvSpPr>
          <p:cNvPr id="132" name="TextBox 131">
            <a:extLst>
              <a:ext uri="{FF2B5EF4-FFF2-40B4-BE49-F238E27FC236}">
                <a16:creationId xmlns:a16="http://schemas.microsoft.com/office/drawing/2014/main" id="{A58DF3CA-FBA1-D348-DCC5-93A13FEF46C8}"/>
              </a:ext>
            </a:extLst>
          </p:cNvPr>
          <p:cNvSpPr txBox="1"/>
          <p:nvPr/>
        </p:nvSpPr>
        <p:spPr>
          <a:xfrm>
            <a:off x="10888905" y="3390548"/>
            <a:ext cx="243280" cy="258660"/>
          </a:xfrm>
          <a:prstGeom prst="rect">
            <a:avLst/>
          </a:prstGeom>
          <a:noFill/>
          <a:ln>
            <a:solidFill>
              <a:schemeClr val="tx1"/>
            </a:solidFill>
          </a:ln>
        </p:spPr>
        <p:txBody>
          <a:bodyPr wrap="square" rtlCol="0">
            <a:spAutoFit/>
          </a:bodyPr>
          <a:lstStyle/>
          <a:p>
            <a:endParaRPr lang="en-GB" dirty="0"/>
          </a:p>
        </p:txBody>
      </p:sp>
      <p:sp>
        <p:nvSpPr>
          <p:cNvPr id="133" name="TextBox 132">
            <a:extLst>
              <a:ext uri="{FF2B5EF4-FFF2-40B4-BE49-F238E27FC236}">
                <a16:creationId xmlns:a16="http://schemas.microsoft.com/office/drawing/2014/main" id="{26FFD322-0D89-A2E0-97A8-F668E34007E0}"/>
              </a:ext>
            </a:extLst>
          </p:cNvPr>
          <p:cNvSpPr txBox="1"/>
          <p:nvPr/>
        </p:nvSpPr>
        <p:spPr>
          <a:xfrm>
            <a:off x="11132185" y="3390548"/>
            <a:ext cx="243280" cy="258660"/>
          </a:xfrm>
          <a:prstGeom prst="rect">
            <a:avLst/>
          </a:prstGeom>
          <a:noFill/>
          <a:ln>
            <a:solidFill>
              <a:schemeClr val="tx1"/>
            </a:solidFill>
          </a:ln>
        </p:spPr>
        <p:txBody>
          <a:bodyPr wrap="square" rtlCol="0">
            <a:spAutoFit/>
          </a:bodyPr>
          <a:lstStyle/>
          <a:p>
            <a:endParaRPr lang="en-GB" dirty="0"/>
          </a:p>
        </p:txBody>
      </p:sp>
      <p:sp>
        <p:nvSpPr>
          <p:cNvPr id="134" name="TextBox 133">
            <a:extLst>
              <a:ext uri="{FF2B5EF4-FFF2-40B4-BE49-F238E27FC236}">
                <a16:creationId xmlns:a16="http://schemas.microsoft.com/office/drawing/2014/main" id="{F4A2C608-E14E-EDC8-E71A-5B49E4A8A818}"/>
              </a:ext>
            </a:extLst>
          </p:cNvPr>
          <p:cNvSpPr txBox="1"/>
          <p:nvPr/>
        </p:nvSpPr>
        <p:spPr>
          <a:xfrm>
            <a:off x="11375465" y="3390548"/>
            <a:ext cx="243280" cy="258660"/>
          </a:xfrm>
          <a:prstGeom prst="rect">
            <a:avLst/>
          </a:prstGeom>
          <a:noFill/>
          <a:ln>
            <a:solidFill>
              <a:schemeClr val="tx1"/>
            </a:solidFill>
          </a:ln>
        </p:spPr>
        <p:txBody>
          <a:bodyPr wrap="square" rtlCol="0">
            <a:spAutoFit/>
          </a:bodyPr>
          <a:lstStyle/>
          <a:p>
            <a:endParaRPr lang="en-GB" dirty="0"/>
          </a:p>
        </p:txBody>
      </p:sp>
      <p:sp>
        <p:nvSpPr>
          <p:cNvPr id="135" name="TextBox 134">
            <a:extLst>
              <a:ext uri="{FF2B5EF4-FFF2-40B4-BE49-F238E27FC236}">
                <a16:creationId xmlns:a16="http://schemas.microsoft.com/office/drawing/2014/main" id="{B6A4D34B-EC0A-1E42-6589-E55912A36263}"/>
              </a:ext>
            </a:extLst>
          </p:cNvPr>
          <p:cNvSpPr txBox="1"/>
          <p:nvPr/>
        </p:nvSpPr>
        <p:spPr>
          <a:xfrm>
            <a:off x="11618745" y="3390548"/>
            <a:ext cx="243280" cy="258660"/>
          </a:xfrm>
          <a:prstGeom prst="rect">
            <a:avLst/>
          </a:prstGeom>
          <a:noFill/>
          <a:ln>
            <a:solidFill>
              <a:schemeClr val="tx1"/>
            </a:solidFill>
          </a:ln>
        </p:spPr>
        <p:txBody>
          <a:bodyPr wrap="square" rtlCol="0">
            <a:spAutoFit/>
          </a:bodyPr>
          <a:lstStyle/>
          <a:p>
            <a:endParaRPr lang="en-GB" dirty="0"/>
          </a:p>
        </p:txBody>
      </p:sp>
      <p:sp>
        <p:nvSpPr>
          <p:cNvPr id="136" name="TextBox 135">
            <a:extLst>
              <a:ext uri="{FF2B5EF4-FFF2-40B4-BE49-F238E27FC236}">
                <a16:creationId xmlns:a16="http://schemas.microsoft.com/office/drawing/2014/main" id="{2BF2E06C-19AA-3446-7025-417698B345D6}"/>
              </a:ext>
            </a:extLst>
          </p:cNvPr>
          <p:cNvSpPr txBox="1"/>
          <p:nvPr/>
        </p:nvSpPr>
        <p:spPr>
          <a:xfrm>
            <a:off x="8700780" y="3390548"/>
            <a:ext cx="243280" cy="258660"/>
          </a:xfrm>
          <a:prstGeom prst="rect">
            <a:avLst/>
          </a:prstGeom>
          <a:noFill/>
          <a:ln>
            <a:solidFill>
              <a:schemeClr val="tx1"/>
            </a:solidFill>
          </a:ln>
        </p:spPr>
        <p:txBody>
          <a:bodyPr wrap="square" rtlCol="0">
            <a:spAutoFit/>
          </a:bodyPr>
          <a:lstStyle/>
          <a:p>
            <a:endParaRPr lang="en-GB" dirty="0"/>
          </a:p>
        </p:txBody>
      </p:sp>
      <p:sp>
        <p:nvSpPr>
          <p:cNvPr id="137" name="TextBox 136">
            <a:extLst>
              <a:ext uri="{FF2B5EF4-FFF2-40B4-BE49-F238E27FC236}">
                <a16:creationId xmlns:a16="http://schemas.microsoft.com/office/drawing/2014/main" id="{D6F7E9D5-6E68-D7E4-546C-ABD7DD032F1C}"/>
              </a:ext>
            </a:extLst>
          </p:cNvPr>
          <p:cNvSpPr txBox="1"/>
          <p:nvPr/>
        </p:nvSpPr>
        <p:spPr>
          <a:xfrm>
            <a:off x="8942665" y="3656198"/>
            <a:ext cx="243280" cy="258660"/>
          </a:xfrm>
          <a:prstGeom prst="rect">
            <a:avLst/>
          </a:prstGeom>
          <a:noFill/>
          <a:ln>
            <a:solidFill>
              <a:schemeClr val="tx1"/>
            </a:solidFill>
          </a:ln>
        </p:spPr>
        <p:txBody>
          <a:bodyPr wrap="square" rtlCol="0">
            <a:spAutoFit/>
          </a:bodyPr>
          <a:lstStyle/>
          <a:p>
            <a:endParaRPr lang="en-GB" dirty="0"/>
          </a:p>
        </p:txBody>
      </p:sp>
      <p:sp>
        <p:nvSpPr>
          <p:cNvPr id="138" name="TextBox 137">
            <a:extLst>
              <a:ext uri="{FF2B5EF4-FFF2-40B4-BE49-F238E27FC236}">
                <a16:creationId xmlns:a16="http://schemas.microsoft.com/office/drawing/2014/main" id="{420A5741-E66E-E21A-F341-81B090278F81}"/>
              </a:ext>
            </a:extLst>
          </p:cNvPr>
          <p:cNvSpPr txBox="1"/>
          <p:nvPr/>
        </p:nvSpPr>
        <p:spPr>
          <a:xfrm>
            <a:off x="9185945" y="3656198"/>
            <a:ext cx="243280" cy="258660"/>
          </a:xfrm>
          <a:prstGeom prst="rect">
            <a:avLst/>
          </a:prstGeom>
          <a:noFill/>
          <a:ln>
            <a:solidFill>
              <a:schemeClr val="tx1"/>
            </a:solidFill>
          </a:ln>
        </p:spPr>
        <p:txBody>
          <a:bodyPr wrap="square" rtlCol="0">
            <a:spAutoFit/>
          </a:bodyPr>
          <a:lstStyle/>
          <a:p>
            <a:endParaRPr lang="en-GB" dirty="0"/>
          </a:p>
        </p:txBody>
      </p:sp>
      <p:sp>
        <p:nvSpPr>
          <p:cNvPr id="139" name="TextBox 138">
            <a:extLst>
              <a:ext uri="{FF2B5EF4-FFF2-40B4-BE49-F238E27FC236}">
                <a16:creationId xmlns:a16="http://schemas.microsoft.com/office/drawing/2014/main" id="{3ADB3DD8-F318-E43F-BCA1-3E500E591DDB}"/>
              </a:ext>
            </a:extLst>
          </p:cNvPr>
          <p:cNvSpPr txBox="1"/>
          <p:nvPr/>
        </p:nvSpPr>
        <p:spPr>
          <a:xfrm>
            <a:off x="9429225" y="3656198"/>
            <a:ext cx="243280" cy="258660"/>
          </a:xfrm>
          <a:prstGeom prst="rect">
            <a:avLst/>
          </a:prstGeom>
          <a:noFill/>
          <a:ln>
            <a:solidFill>
              <a:schemeClr val="tx1"/>
            </a:solidFill>
          </a:ln>
        </p:spPr>
        <p:txBody>
          <a:bodyPr wrap="square" rtlCol="0">
            <a:spAutoFit/>
          </a:bodyPr>
          <a:lstStyle/>
          <a:p>
            <a:endParaRPr lang="en-GB" dirty="0"/>
          </a:p>
        </p:txBody>
      </p:sp>
      <p:sp>
        <p:nvSpPr>
          <p:cNvPr id="140" name="TextBox 139">
            <a:extLst>
              <a:ext uri="{FF2B5EF4-FFF2-40B4-BE49-F238E27FC236}">
                <a16:creationId xmlns:a16="http://schemas.microsoft.com/office/drawing/2014/main" id="{CEB54D77-6661-D3E5-3224-10D44DA73BC7}"/>
              </a:ext>
            </a:extLst>
          </p:cNvPr>
          <p:cNvSpPr txBox="1"/>
          <p:nvPr/>
        </p:nvSpPr>
        <p:spPr>
          <a:xfrm>
            <a:off x="9672505" y="3656198"/>
            <a:ext cx="243280" cy="258660"/>
          </a:xfrm>
          <a:prstGeom prst="rect">
            <a:avLst/>
          </a:prstGeom>
          <a:noFill/>
          <a:ln>
            <a:solidFill>
              <a:schemeClr val="tx1"/>
            </a:solidFill>
          </a:ln>
        </p:spPr>
        <p:txBody>
          <a:bodyPr wrap="square" rtlCol="0">
            <a:spAutoFit/>
          </a:bodyPr>
          <a:lstStyle/>
          <a:p>
            <a:endParaRPr lang="en-GB" dirty="0"/>
          </a:p>
        </p:txBody>
      </p:sp>
      <p:sp>
        <p:nvSpPr>
          <p:cNvPr id="141" name="TextBox 140">
            <a:extLst>
              <a:ext uri="{FF2B5EF4-FFF2-40B4-BE49-F238E27FC236}">
                <a16:creationId xmlns:a16="http://schemas.microsoft.com/office/drawing/2014/main" id="{FB798486-12F7-7E91-0D94-5BFE3BAB44D1}"/>
              </a:ext>
            </a:extLst>
          </p:cNvPr>
          <p:cNvSpPr txBox="1"/>
          <p:nvPr/>
        </p:nvSpPr>
        <p:spPr>
          <a:xfrm>
            <a:off x="9915785" y="3656198"/>
            <a:ext cx="243280" cy="258660"/>
          </a:xfrm>
          <a:prstGeom prst="rect">
            <a:avLst/>
          </a:prstGeom>
          <a:noFill/>
          <a:ln>
            <a:solidFill>
              <a:schemeClr val="tx1"/>
            </a:solidFill>
          </a:ln>
        </p:spPr>
        <p:txBody>
          <a:bodyPr wrap="square" rtlCol="0">
            <a:spAutoFit/>
          </a:bodyPr>
          <a:lstStyle/>
          <a:p>
            <a:endParaRPr lang="en-GB" dirty="0"/>
          </a:p>
        </p:txBody>
      </p:sp>
      <p:sp>
        <p:nvSpPr>
          <p:cNvPr id="142" name="TextBox 141">
            <a:extLst>
              <a:ext uri="{FF2B5EF4-FFF2-40B4-BE49-F238E27FC236}">
                <a16:creationId xmlns:a16="http://schemas.microsoft.com/office/drawing/2014/main" id="{4DA19C1A-8777-52AB-C171-4988C4D8AD0D}"/>
              </a:ext>
            </a:extLst>
          </p:cNvPr>
          <p:cNvSpPr txBox="1"/>
          <p:nvPr/>
        </p:nvSpPr>
        <p:spPr>
          <a:xfrm>
            <a:off x="10159065" y="3656198"/>
            <a:ext cx="243280" cy="258660"/>
          </a:xfrm>
          <a:prstGeom prst="rect">
            <a:avLst/>
          </a:prstGeom>
          <a:noFill/>
          <a:ln>
            <a:solidFill>
              <a:schemeClr val="tx1"/>
            </a:solidFill>
          </a:ln>
        </p:spPr>
        <p:txBody>
          <a:bodyPr wrap="square" rtlCol="0">
            <a:spAutoFit/>
          </a:bodyPr>
          <a:lstStyle/>
          <a:p>
            <a:endParaRPr lang="en-GB" dirty="0"/>
          </a:p>
        </p:txBody>
      </p:sp>
      <p:sp>
        <p:nvSpPr>
          <p:cNvPr id="143" name="TextBox 142">
            <a:extLst>
              <a:ext uri="{FF2B5EF4-FFF2-40B4-BE49-F238E27FC236}">
                <a16:creationId xmlns:a16="http://schemas.microsoft.com/office/drawing/2014/main" id="{A9039F27-26B8-CEC9-666F-B07FF9D5FB63}"/>
              </a:ext>
            </a:extLst>
          </p:cNvPr>
          <p:cNvSpPr txBox="1"/>
          <p:nvPr/>
        </p:nvSpPr>
        <p:spPr>
          <a:xfrm>
            <a:off x="10402345" y="3656198"/>
            <a:ext cx="243280" cy="258660"/>
          </a:xfrm>
          <a:prstGeom prst="rect">
            <a:avLst/>
          </a:prstGeom>
          <a:noFill/>
          <a:ln>
            <a:solidFill>
              <a:schemeClr val="tx1"/>
            </a:solidFill>
          </a:ln>
        </p:spPr>
        <p:txBody>
          <a:bodyPr wrap="square" rtlCol="0">
            <a:spAutoFit/>
          </a:bodyPr>
          <a:lstStyle/>
          <a:p>
            <a:endParaRPr lang="en-GB" dirty="0"/>
          </a:p>
        </p:txBody>
      </p:sp>
      <p:sp>
        <p:nvSpPr>
          <p:cNvPr id="144" name="TextBox 143">
            <a:extLst>
              <a:ext uri="{FF2B5EF4-FFF2-40B4-BE49-F238E27FC236}">
                <a16:creationId xmlns:a16="http://schemas.microsoft.com/office/drawing/2014/main" id="{D61BBD1E-DFE7-A9BC-7753-251B1165142F}"/>
              </a:ext>
            </a:extLst>
          </p:cNvPr>
          <p:cNvSpPr txBox="1"/>
          <p:nvPr/>
        </p:nvSpPr>
        <p:spPr>
          <a:xfrm>
            <a:off x="10645625" y="3656198"/>
            <a:ext cx="243280" cy="258660"/>
          </a:xfrm>
          <a:prstGeom prst="rect">
            <a:avLst/>
          </a:prstGeom>
          <a:noFill/>
          <a:ln>
            <a:solidFill>
              <a:schemeClr val="tx1"/>
            </a:solidFill>
          </a:ln>
        </p:spPr>
        <p:txBody>
          <a:bodyPr wrap="square" rtlCol="0">
            <a:spAutoFit/>
          </a:bodyPr>
          <a:lstStyle/>
          <a:p>
            <a:endParaRPr lang="en-GB" dirty="0"/>
          </a:p>
        </p:txBody>
      </p:sp>
      <p:sp>
        <p:nvSpPr>
          <p:cNvPr id="145" name="TextBox 144">
            <a:extLst>
              <a:ext uri="{FF2B5EF4-FFF2-40B4-BE49-F238E27FC236}">
                <a16:creationId xmlns:a16="http://schemas.microsoft.com/office/drawing/2014/main" id="{69B8B9C3-DA0A-69D6-60A5-33F6CE38E0D1}"/>
              </a:ext>
            </a:extLst>
          </p:cNvPr>
          <p:cNvSpPr txBox="1"/>
          <p:nvPr/>
        </p:nvSpPr>
        <p:spPr>
          <a:xfrm>
            <a:off x="10888905" y="3656198"/>
            <a:ext cx="243280" cy="258660"/>
          </a:xfrm>
          <a:prstGeom prst="rect">
            <a:avLst/>
          </a:prstGeom>
          <a:noFill/>
          <a:ln>
            <a:solidFill>
              <a:schemeClr val="tx1"/>
            </a:solidFill>
          </a:ln>
        </p:spPr>
        <p:txBody>
          <a:bodyPr wrap="square" rtlCol="0">
            <a:spAutoFit/>
          </a:bodyPr>
          <a:lstStyle/>
          <a:p>
            <a:endParaRPr lang="en-GB" dirty="0"/>
          </a:p>
        </p:txBody>
      </p:sp>
      <p:sp>
        <p:nvSpPr>
          <p:cNvPr id="146" name="TextBox 145">
            <a:extLst>
              <a:ext uri="{FF2B5EF4-FFF2-40B4-BE49-F238E27FC236}">
                <a16:creationId xmlns:a16="http://schemas.microsoft.com/office/drawing/2014/main" id="{7BB8D97A-20EF-8072-C61C-9D2855B5EEBB}"/>
              </a:ext>
            </a:extLst>
          </p:cNvPr>
          <p:cNvSpPr txBox="1"/>
          <p:nvPr/>
        </p:nvSpPr>
        <p:spPr>
          <a:xfrm>
            <a:off x="11132185" y="3656198"/>
            <a:ext cx="243280" cy="258660"/>
          </a:xfrm>
          <a:prstGeom prst="rect">
            <a:avLst/>
          </a:prstGeom>
          <a:noFill/>
          <a:ln>
            <a:solidFill>
              <a:schemeClr val="tx1"/>
            </a:solidFill>
          </a:ln>
        </p:spPr>
        <p:txBody>
          <a:bodyPr wrap="square" rtlCol="0">
            <a:spAutoFit/>
          </a:bodyPr>
          <a:lstStyle/>
          <a:p>
            <a:endParaRPr lang="en-GB" dirty="0"/>
          </a:p>
        </p:txBody>
      </p:sp>
      <p:sp>
        <p:nvSpPr>
          <p:cNvPr id="147" name="TextBox 146">
            <a:extLst>
              <a:ext uri="{FF2B5EF4-FFF2-40B4-BE49-F238E27FC236}">
                <a16:creationId xmlns:a16="http://schemas.microsoft.com/office/drawing/2014/main" id="{1D13B64E-21D3-07EF-5752-DF0068390644}"/>
              </a:ext>
            </a:extLst>
          </p:cNvPr>
          <p:cNvSpPr txBox="1"/>
          <p:nvPr/>
        </p:nvSpPr>
        <p:spPr>
          <a:xfrm>
            <a:off x="11375465" y="3656198"/>
            <a:ext cx="243280" cy="258660"/>
          </a:xfrm>
          <a:prstGeom prst="rect">
            <a:avLst/>
          </a:prstGeom>
          <a:noFill/>
          <a:ln>
            <a:solidFill>
              <a:schemeClr val="tx1"/>
            </a:solidFill>
          </a:ln>
        </p:spPr>
        <p:txBody>
          <a:bodyPr wrap="square" rtlCol="0">
            <a:spAutoFit/>
          </a:bodyPr>
          <a:lstStyle/>
          <a:p>
            <a:endParaRPr lang="en-GB" dirty="0"/>
          </a:p>
        </p:txBody>
      </p:sp>
      <p:sp>
        <p:nvSpPr>
          <p:cNvPr id="148" name="TextBox 147">
            <a:extLst>
              <a:ext uri="{FF2B5EF4-FFF2-40B4-BE49-F238E27FC236}">
                <a16:creationId xmlns:a16="http://schemas.microsoft.com/office/drawing/2014/main" id="{46B926E1-CDC9-4D5B-8CE6-8EDCFDA49EEF}"/>
              </a:ext>
            </a:extLst>
          </p:cNvPr>
          <p:cNvSpPr txBox="1"/>
          <p:nvPr/>
        </p:nvSpPr>
        <p:spPr>
          <a:xfrm>
            <a:off x="11618745" y="3656198"/>
            <a:ext cx="243280" cy="258660"/>
          </a:xfrm>
          <a:prstGeom prst="rect">
            <a:avLst/>
          </a:prstGeom>
          <a:noFill/>
          <a:ln>
            <a:solidFill>
              <a:schemeClr val="tx1"/>
            </a:solidFill>
          </a:ln>
        </p:spPr>
        <p:txBody>
          <a:bodyPr wrap="square" rtlCol="0">
            <a:spAutoFit/>
          </a:bodyPr>
          <a:lstStyle/>
          <a:p>
            <a:endParaRPr lang="en-GB" dirty="0"/>
          </a:p>
        </p:txBody>
      </p:sp>
      <p:sp>
        <p:nvSpPr>
          <p:cNvPr id="149" name="TextBox 148">
            <a:extLst>
              <a:ext uri="{FF2B5EF4-FFF2-40B4-BE49-F238E27FC236}">
                <a16:creationId xmlns:a16="http://schemas.microsoft.com/office/drawing/2014/main" id="{DF88DB15-F7A6-64D9-66DD-701D7914E9D5}"/>
              </a:ext>
            </a:extLst>
          </p:cNvPr>
          <p:cNvSpPr txBox="1"/>
          <p:nvPr/>
        </p:nvSpPr>
        <p:spPr>
          <a:xfrm>
            <a:off x="8700780" y="3656198"/>
            <a:ext cx="243280" cy="258660"/>
          </a:xfrm>
          <a:prstGeom prst="rect">
            <a:avLst/>
          </a:prstGeom>
          <a:noFill/>
          <a:ln>
            <a:solidFill>
              <a:schemeClr val="tx1"/>
            </a:solidFill>
          </a:ln>
        </p:spPr>
        <p:txBody>
          <a:bodyPr wrap="square" rtlCol="0">
            <a:spAutoFit/>
          </a:bodyPr>
          <a:lstStyle/>
          <a:p>
            <a:endParaRPr lang="en-GB" dirty="0"/>
          </a:p>
        </p:txBody>
      </p:sp>
      <p:sp>
        <p:nvSpPr>
          <p:cNvPr id="150" name="TextBox 149">
            <a:extLst>
              <a:ext uri="{FF2B5EF4-FFF2-40B4-BE49-F238E27FC236}">
                <a16:creationId xmlns:a16="http://schemas.microsoft.com/office/drawing/2014/main" id="{938C4A6F-BBF9-B82F-F2A5-184A6DDAAF5F}"/>
              </a:ext>
            </a:extLst>
          </p:cNvPr>
          <p:cNvSpPr txBox="1"/>
          <p:nvPr/>
        </p:nvSpPr>
        <p:spPr>
          <a:xfrm>
            <a:off x="8942665" y="3921848"/>
            <a:ext cx="243280" cy="258660"/>
          </a:xfrm>
          <a:prstGeom prst="rect">
            <a:avLst/>
          </a:prstGeom>
          <a:noFill/>
          <a:ln>
            <a:solidFill>
              <a:schemeClr val="tx1"/>
            </a:solidFill>
          </a:ln>
        </p:spPr>
        <p:txBody>
          <a:bodyPr wrap="square" rtlCol="0">
            <a:spAutoFit/>
          </a:bodyPr>
          <a:lstStyle/>
          <a:p>
            <a:endParaRPr lang="en-GB" dirty="0"/>
          </a:p>
        </p:txBody>
      </p:sp>
      <p:sp>
        <p:nvSpPr>
          <p:cNvPr id="151" name="TextBox 150">
            <a:extLst>
              <a:ext uri="{FF2B5EF4-FFF2-40B4-BE49-F238E27FC236}">
                <a16:creationId xmlns:a16="http://schemas.microsoft.com/office/drawing/2014/main" id="{DB1B0DFF-BA2D-EDD3-6560-CD788A04EEA1}"/>
              </a:ext>
            </a:extLst>
          </p:cNvPr>
          <p:cNvSpPr txBox="1"/>
          <p:nvPr/>
        </p:nvSpPr>
        <p:spPr>
          <a:xfrm>
            <a:off x="9185945" y="3921848"/>
            <a:ext cx="243280" cy="258660"/>
          </a:xfrm>
          <a:prstGeom prst="rect">
            <a:avLst/>
          </a:prstGeom>
          <a:noFill/>
          <a:ln>
            <a:solidFill>
              <a:schemeClr val="tx1"/>
            </a:solidFill>
          </a:ln>
        </p:spPr>
        <p:txBody>
          <a:bodyPr wrap="square" rtlCol="0">
            <a:spAutoFit/>
          </a:bodyPr>
          <a:lstStyle/>
          <a:p>
            <a:endParaRPr lang="en-GB" dirty="0"/>
          </a:p>
        </p:txBody>
      </p:sp>
      <p:sp>
        <p:nvSpPr>
          <p:cNvPr id="152" name="TextBox 151">
            <a:extLst>
              <a:ext uri="{FF2B5EF4-FFF2-40B4-BE49-F238E27FC236}">
                <a16:creationId xmlns:a16="http://schemas.microsoft.com/office/drawing/2014/main" id="{F8046C0B-5373-A974-2652-C62843E5EB6F}"/>
              </a:ext>
            </a:extLst>
          </p:cNvPr>
          <p:cNvSpPr txBox="1"/>
          <p:nvPr/>
        </p:nvSpPr>
        <p:spPr>
          <a:xfrm>
            <a:off x="9429225" y="3921848"/>
            <a:ext cx="243280" cy="258660"/>
          </a:xfrm>
          <a:prstGeom prst="rect">
            <a:avLst/>
          </a:prstGeom>
          <a:noFill/>
          <a:ln>
            <a:solidFill>
              <a:schemeClr val="tx1"/>
            </a:solidFill>
          </a:ln>
        </p:spPr>
        <p:txBody>
          <a:bodyPr wrap="square" rtlCol="0">
            <a:spAutoFit/>
          </a:bodyPr>
          <a:lstStyle/>
          <a:p>
            <a:endParaRPr lang="en-GB" dirty="0"/>
          </a:p>
        </p:txBody>
      </p:sp>
      <p:sp>
        <p:nvSpPr>
          <p:cNvPr id="153" name="TextBox 152">
            <a:extLst>
              <a:ext uri="{FF2B5EF4-FFF2-40B4-BE49-F238E27FC236}">
                <a16:creationId xmlns:a16="http://schemas.microsoft.com/office/drawing/2014/main" id="{5D3348EE-4557-98F6-770D-72CE44C8DBE9}"/>
              </a:ext>
            </a:extLst>
          </p:cNvPr>
          <p:cNvSpPr txBox="1"/>
          <p:nvPr/>
        </p:nvSpPr>
        <p:spPr>
          <a:xfrm>
            <a:off x="9672505" y="3921848"/>
            <a:ext cx="243280" cy="258660"/>
          </a:xfrm>
          <a:prstGeom prst="rect">
            <a:avLst/>
          </a:prstGeom>
          <a:noFill/>
          <a:ln>
            <a:solidFill>
              <a:schemeClr val="tx1"/>
            </a:solidFill>
          </a:ln>
        </p:spPr>
        <p:txBody>
          <a:bodyPr wrap="square" rtlCol="0">
            <a:spAutoFit/>
          </a:bodyPr>
          <a:lstStyle/>
          <a:p>
            <a:endParaRPr lang="en-GB" dirty="0"/>
          </a:p>
        </p:txBody>
      </p:sp>
      <p:sp>
        <p:nvSpPr>
          <p:cNvPr id="154" name="TextBox 153">
            <a:extLst>
              <a:ext uri="{FF2B5EF4-FFF2-40B4-BE49-F238E27FC236}">
                <a16:creationId xmlns:a16="http://schemas.microsoft.com/office/drawing/2014/main" id="{DA95DF35-CD93-62B2-B16A-B4067BCAF76D}"/>
              </a:ext>
            </a:extLst>
          </p:cNvPr>
          <p:cNvSpPr txBox="1"/>
          <p:nvPr/>
        </p:nvSpPr>
        <p:spPr>
          <a:xfrm>
            <a:off x="9915785" y="3921848"/>
            <a:ext cx="243280" cy="258660"/>
          </a:xfrm>
          <a:prstGeom prst="rect">
            <a:avLst/>
          </a:prstGeom>
          <a:noFill/>
          <a:ln>
            <a:solidFill>
              <a:schemeClr val="tx1"/>
            </a:solidFill>
          </a:ln>
        </p:spPr>
        <p:txBody>
          <a:bodyPr wrap="square" rtlCol="0">
            <a:spAutoFit/>
          </a:bodyPr>
          <a:lstStyle/>
          <a:p>
            <a:endParaRPr lang="en-GB" dirty="0"/>
          </a:p>
        </p:txBody>
      </p:sp>
      <p:sp>
        <p:nvSpPr>
          <p:cNvPr id="155" name="TextBox 154">
            <a:extLst>
              <a:ext uri="{FF2B5EF4-FFF2-40B4-BE49-F238E27FC236}">
                <a16:creationId xmlns:a16="http://schemas.microsoft.com/office/drawing/2014/main" id="{287FC45B-FEDA-7334-9569-F519025A34EF}"/>
              </a:ext>
            </a:extLst>
          </p:cNvPr>
          <p:cNvSpPr txBox="1"/>
          <p:nvPr/>
        </p:nvSpPr>
        <p:spPr>
          <a:xfrm>
            <a:off x="10159065" y="3921848"/>
            <a:ext cx="243280" cy="258660"/>
          </a:xfrm>
          <a:prstGeom prst="rect">
            <a:avLst/>
          </a:prstGeom>
          <a:noFill/>
          <a:ln>
            <a:solidFill>
              <a:schemeClr val="tx1"/>
            </a:solidFill>
          </a:ln>
        </p:spPr>
        <p:txBody>
          <a:bodyPr wrap="square" rtlCol="0">
            <a:spAutoFit/>
          </a:bodyPr>
          <a:lstStyle/>
          <a:p>
            <a:endParaRPr lang="en-GB" dirty="0"/>
          </a:p>
        </p:txBody>
      </p:sp>
      <p:sp>
        <p:nvSpPr>
          <p:cNvPr id="156" name="TextBox 155">
            <a:extLst>
              <a:ext uri="{FF2B5EF4-FFF2-40B4-BE49-F238E27FC236}">
                <a16:creationId xmlns:a16="http://schemas.microsoft.com/office/drawing/2014/main" id="{67545594-2A41-005E-D5D2-431F0E80D8E5}"/>
              </a:ext>
            </a:extLst>
          </p:cNvPr>
          <p:cNvSpPr txBox="1"/>
          <p:nvPr/>
        </p:nvSpPr>
        <p:spPr>
          <a:xfrm>
            <a:off x="10402345" y="3921848"/>
            <a:ext cx="243280" cy="258660"/>
          </a:xfrm>
          <a:prstGeom prst="rect">
            <a:avLst/>
          </a:prstGeom>
          <a:noFill/>
          <a:ln>
            <a:solidFill>
              <a:schemeClr val="tx1"/>
            </a:solidFill>
          </a:ln>
        </p:spPr>
        <p:txBody>
          <a:bodyPr wrap="square" rtlCol="0">
            <a:spAutoFit/>
          </a:bodyPr>
          <a:lstStyle/>
          <a:p>
            <a:endParaRPr lang="en-GB" dirty="0"/>
          </a:p>
        </p:txBody>
      </p:sp>
      <p:sp>
        <p:nvSpPr>
          <p:cNvPr id="157" name="TextBox 156">
            <a:extLst>
              <a:ext uri="{FF2B5EF4-FFF2-40B4-BE49-F238E27FC236}">
                <a16:creationId xmlns:a16="http://schemas.microsoft.com/office/drawing/2014/main" id="{88721634-B98C-6410-446E-4EF833327A32}"/>
              </a:ext>
            </a:extLst>
          </p:cNvPr>
          <p:cNvSpPr txBox="1"/>
          <p:nvPr/>
        </p:nvSpPr>
        <p:spPr>
          <a:xfrm>
            <a:off x="10645625" y="3921848"/>
            <a:ext cx="243280" cy="258660"/>
          </a:xfrm>
          <a:prstGeom prst="rect">
            <a:avLst/>
          </a:prstGeom>
          <a:noFill/>
          <a:ln>
            <a:solidFill>
              <a:schemeClr val="tx1"/>
            </a:solidFill>
          </a:ln>
        </p:spPr>
        <p:txBody>
          <a:bodyPr wrap="square" rtlCol="0">
            <a:spAutoFit/>
          </a:bodyPr>
          <a:lstStyle/>
          <a:p>
            <a:endParaRPr lang="en-GB" dirty="0"/>
          </a:p>
        </p:txBody>
      </p:sp>
      <p:sp>
        <p:nvSpPr>
          <p:cNvPr id="158" name="TextBox 157">
            <a:extLst>
              <a:ext uri="{FF2B5EF4-FFF2-40B4-BE49-F238E27FC236}">
                <a16:creationId xmlns:a16="http://schemas.microsoft.com/office/drawing/2014/main" id="{38A212FF-3969-1904-339F-8C70A97AFD21}"/>
              </a:ext>
            </a:extLst>
          </p:cNvPr>
          <p:cNvSpPr txBox="1"/>
          <p:nvPr/>
        </p:nvSpPr>
        <p:spPr>
          <a:xfrm>
            <a:off x="10888905" y="3921848"/>
            <a:ext cx="243280" cy="258660"/>
          </a:xfrm>
          <a:prstGeom prst="rect">
            <a:avLst/>
          </a:prstGeom>
          <a:noFill/>
          <a:ln>
            <a:solidFill>
              <a:schemeClr val="tx1"/>
            </a:solidFill>
          </a:ln>
        </p:spPr>
        <p:txBody>
          <a:bodyPr wrap="square" rtlCol="0">
            <a:spAutoFit/>
          </a:bodyPr>
          <a:lstStyle/>
          <a:p>
            <a:endParaRPr lang="en-GB" dirty="0"/>
          </a:p>
        </p:txBody>
      </p:sp>
      <p:sp>
        <p:nvSpPr>
          <p:cNvPr id="159" name="TextBox 158">
            <a:extLst>
              <a:ext uri="{FF2B5EF4-FFF2-40B4-BE49-F238E27FC236}">
                <a16:creationId xmlns:a16="http://schemas.microsoft.com/office/drawing/2014/main" id="{D195AA9E-E809-0BC3-0926-1D3CC8C8F067}"/>
              </a:ext>
            </a:extLst>
          </p:cNvPr>
          <p:cNvSpPr txBox="1"/>
          <p:nvPr/>
        </p:nvSpPr>
        <p:spPr>
          <a:xfrm>
            <a:off x="11132185" y="3921848"/>
            <a:ext cx="243280" cy="258660"/>
          </a:xfrm>
          <a:prstGeom prst="rect">
            <a:avLst/>
          </a:prstGeom>
          <a:noFill/>
          <a:ln>
            <a:solidFill>
              <a:schemeClr val="tx1"/>
            </a:solidFill>
          </a:ln>
        </p:spPr>
        <p:txBody>
          <a:bodyPr wrap="square" rtlCol="0">
            <a:spAutoFit/>
          </a:bodyPr>
          <a:lstStyle/>
          <a:p>
            <a:endParaRPr lang="en-GB" dirty="0"/>
          </a:p>
        </p:txBody>
      </p:sp>
      <p:sp>
        <p:nvSpPr>
          <p:cNvPr id="160" name="TextBox 159">
            <a:extLst>
              <a:ext uri="{FF2B5EF4-FFF2-40B4-BE49-F238E27FC236}">
                <a16:creationId xmlns:a16="http://schemas.microsoft.com/office/drawing/2014/main" id="{45BDD46B-396E-B3F6-2B2F-251FBBA621AF}"/>
              </a:ext>
            </a:extLst>
          </p:cNvPr>
          <p:cNvSpPr txBox="1"/>
          <p:nvPr/>
        </p:nvSpPr>
        <p:spPr>
          <a:xfrm>
            <a:off x="11375465" y="3921848"/>
            <a:ext cx="243280" cy="258660"/>
          </a:xfrm>
          <a:prstGeom prst="rect">
            <a:avLst/>
          </a:prstGeom>
          <a:noFill/>
          <a:ln>
            <a:solidFill>
              <a:schemeClr val="tx1"/>
            </a:solidFill>
          </a:ln>
        </p:spPr>
        <p:txBody>
          <a:bodyPr wrap="square" rtlCol="0">
            <a:spAutoFit/>
          </a:bodyPr>
          <a:lstStyle/>
          <a:p>
            <a:endParaRPr lang="en-GB" dirty="0"/>
          </a:p>
        </p:txBody>
      </p:sp>
      <p:sp>
        <p:nvSpPr>
          <p:cNvPr id="161" name="TextBox 160">
            <a:extLst>
              <a:ext uri="{FF2B5EF4-FFF2-40B4-BE49-F238E27FC236}">
                <a16:creationId xmlns:a16="http://schemas.microsoft.com/office/drawing/2014/main" id="{07B4FEB7-8F13-D554-9786-F8D4D435B498}"/>
              </a:ext>
            </a:extLst>
          </p:cNvPr>
          <p:cNvSpPr txBox="1"/>
          <p:nvPr/>
        </p:nvSpPr>
        <p:spPr>
          <a:xfrm>
            <a:off x="11618745" y="3921848"/>
            <a:ext cx="243280" cy="258660"/>
          </a:xfrm>
          <a:prstGeom prst="rect">
            <a:avLst/>
          </a:prstGeom>
          <a:noFill/>
          <a:ln>
            <a:solidFill>
              <a:schemeClr val="tx1"/>
            </a:solidFill>
          </a:ln>
        </p:spPr>
        <p:txBody>
          <a:bodyPr wrap="square" rtlCol="0">
            <a:spAutoFit/>
          </a:bodyPr>
          <a:lstStyle/>
          <a:p>
            <a:endParaRPr lang="en-GB" dirty="0"/>
          </a:p>
        </p:txBody>
      </p:sp>
      <p:sp>
        <p:nvSpPr>
          <p:cNvPr id="162" name="TextBox 161">
            <a:extLst>
              <a:ext uri="{FF2B5EF4-FFF2-40B4-BE49-F238E27FC236}">
                <a16:creationId xmlns:a16="http://schemas.microsoft.com/office/drawing/2014/main" id="{3DED18E3-0906-4E5A-CF88-8F068157D78F}"/>
              </a:ext>
            </a:extLst>
          </p:cNvPr>
          <p:cNvSpPr txBox="1"/>
          <p:nvPr/>
        </p:nvSpPr>
        <p:spPr>
          <a:xfrm>
            <a:off x="8700780" y="3921848"/>
            <a:ext cx="243280" cy="258660"/>
          </a:xfrm>
          <a:prstGeom prst="rect">
            <a:avLst/>
          </a:prstGeom>
          <a:noFill/>
          <a:ln>
            <a:solidFill>
              <a:schemeClr val="tx1"/>
            </a:solidFill>
          </a:ln>
        </p:spPr>
        <p:txBody>
          <a:bodyPr wrap="square" rtlCol="0">
            <a:spAutoFit/>
          </a:bodyPr>
          <a:lstStyle/>
          <a:p>
            <a:endParaRPr lang="en-GB" dirty="0"/>
          </a:p>
        </p:txBody>
      </p:sp>
      <p:sp>
        <p:nvSpPr>
          <p:cNvPr id="163" name="TextBox 162">
            <a:extLst>
              <a:ext uri="{FF2B5EF4-FFF2-40B4-BE49-F238E27FC236}">
                <a16:creationId xmlns:a16="http://schemas.microsoft.com/office/drawing/2014/main" id="{CE75459A-0407-0720-0AA3-2F6FFDE43772}"/>
              </a:ext>
            </a:extLst>
          </p:cNvPr>
          <p:cNvSpPr txBox="1"/>
          <p:nvPr/>
        </p:nvSpPr>
        <p:spPr>
          <a:xfrm>
            <a:off x="8941270" y="4187498"/>
            <a:ext cx="243280" cy="258660"/>
          </a:xfrm>
          <a:prstGeom prst="rect">
            <a:avLst/>
          </a:prstGeom>
          <a:noFill/>
          <a:ln>
            <a:solidFill>
              <a:schemeClr val="tx1"/>
            </a:solidFill>
          </a:ln>
        </p:spPr>
        <p:txBody>
          <a:bodyPr wrap="square" rtlCol="0">
            <a:spAutoFit/>
          </a:bodyPr>
          <a:lstStyle/>
          <a:p>
            <a:endParaRPr lang="en-GB" dirty="0"/>
          </a:p>
        </p:txBody>
      </p:sp>
      <p:sp>
        <p:nvSpPr>
          <p:cNvPr id="164" name="TextBox 163">
            <a:extLst>
              <a:ext uri="{FF2B5EF4-FFF2-40B4-BE49-F238E27FC236}">
                <a16:creationId xmlns:a16="http://schemas.microsoft.com/office/drawing/2014/main" id="{307BCA1A-138B-A82F-403F-5D4ECA82CCE4}"/>
              </a:ext>
            </a:extLst>
          </p:cNvPr>
          <p:cNvSpPr txBox="1"/>
          <p:nvPr/>
        </p:nvSpPr>
        <p:spPr>
          <a:xfrm>
            <a:off x="9184550" y="4187498"/>
            <a:ext cx="243280" cy="258660"/>
          </a:xfrm>
          <a:prstGeom prst="rect">
            <a:avLst/>
          </a:prstGeom>
          <a:noFill/>
          <a:ln>
            <a:solidFill>
              <a:schemeClr val="tx1"/>
            </a:solidFill>
          </a:ln>
        </p:spPr>
        <p:txBody>
          <a:bodyPr wrap="square" rtlCol="0">
            <a:spAutoFit/>
          </a:bodyPr>
          <a:lstStyle/>
          <a:p>
            <a:endParaRPr lang="en-GB" dirty="0"/>
          </a:p>
        </p:txBody>
      </p:sp>
      <p:sp>
        <p:nvSpPr>
          <p:cNvPr id="165" name="TextBox 164">
            <a:extLst>
              <a:ext uri="{FF2B5EF4-FFF2-40B4-BE49-F238E27FC236}">
                <a16:creationId xmlns:a16="http://schemas.microsoft.com/office/drawing/2014/main" id="{8B347BEC-D396-EC2F-8C72-E496CE51C23A}"/>
              </a:ext>
            </a:extLst>
          </p:cNvPr>
          <p:cNvSpPr txBox="1"/>
          <p:nvPr/>
        </p:nvSpPr>
        <p:spPr>
          <a:xfrm>
            <a:off x="9427830" y="4187498"/>
            <a:ext cx="243280" cy="258660"/>
          </a:xfrm>
          <a:prstGeom prst="rect">
            <a:avLst/>
          </a:prstGeom>
          <a:noFill/>
          <a:ln>
            <a:solidFill>
              <a:schemeClr val="tx1"/>
            </a:solidFill>
          </a:ln>
        </p:spPr>
        <p:txBody>
          <a:bodyPr wrap="square" rtlCol="0">
            <a:spAutoFit/>
          </a:bodyPr>
          <a:lstStyle/>
          <a:p>
            <a:endParaRPr lang="en-GB" dirty="0"/>
          </a:p>
        </p:txBody>
      </p:sp>
      <p:sp>
        <p:nvSpPr>
          <p:cNvPr id="166" name="TextBox 165">
            <a:extLst>
              <a:ext uri="{FF2B5EF4-FFF2-40B4-BE49-F238E27FC236}">
                <a16:creationId xmlns:a16="http://schemas.microsoft.com/office/drawing/2014/main" id="{93FAEED7-6AD7-0191-4FE2-23E5B0529613}"/>
              </a:ext>
            </a:extLst>
          </p:cNvPr>
          <p:cNvSpPr txBox="1"/>
          <p:nvPr/>
        </p:nvSpPr>
        <p:spPr>
          <a:xfrm>
            <a:off x="9671110" y="4187498"/>
            <a:ext cx="243280" cy="258660"/>
          </a:xfrm>
          <a:prstGeom prst="rect">
            <a:avLst/>
          </a:prstGeom>
          <a:noFill/>
          <a:ln>
            <a:solidFill>
              <a:schemeClr val="tx1"/>
            </a:solidFill>
          </a:ln>
        </p:spPr>
        <p:txBody>
          <a:bodyPr wrap="square" rtlCol="0">
            <a:spAutoFit/>
          </a:bodyPr>
          <a:lstStyle/>
          <a:p>
            <a:endParaRPr lang="en-GB" dirty="0"/>
          </a:p>
        </p:txBody>
      </p:sp>
      <p:sp>
        <p:nvSpPr>
          <p:cNvPr id="167" name="TextBox 166">
            <a:extLst>
              <a:ext uri="{FF2B5EF4-FFF2-40B4-BE49-F238E27FC236}">
                <a16:creationId xmlns:a16="http://schemas.microsoft.com/office/drawing/2014/main" id="{F7BCC8B6-1753-7FCE-15CB-AEC6FE568BD1}"/>
              </a:ext>
            </a:extLst>
          </p:cNvPr>
          <p:cNvSpPr txBox="1"/>
          <p:nvPr/>
        </p:nvSpPr>
        <p:spPr>
          <a:xfrm>
            <a:off x="9914390" y="4187498"/>
            <a:ext cx="243280" cy="258660"/>
          </a:xfrm>
          <a:prstGeom prst="rect">
            <a:avLst/>
          </a:prstGeom>
          <a:noFill/>
          <a:ln>
            <a:solidFill>
              <a:schemeClr val="tx1"/>
            </a:solidFill>
          </a:ln>
        </p:spPr>
        <p:txBody>
          <a:bodyPr wrap="square" rtlCol="0">
            <a:spAutoFit/>
          </a:bodyPr>
          <a:lstStyle/>
          <a:p>
            <a:endParaRPr lang="en-GB" dirty="0"/>
          </a:p>
        </p:txBody>
      </p:sp>
      <p:sp>
        <p:nvSpPr>
          <p:cNvPr id="168" name="TextBox 167">
            <a:extLst>
              <a:ext uri="{FF2B5EF4-FFF2-40B4-BE49-F238E27FC236}">
                <a16:creationId xmlns:a16="http://schemas.microsoft.com/office/drawing/2014/main" id="{7E1E7633-19BC-F044-9E0B-5221EFF6EFCA}"/>
              </a:ext>
            </a:extLst>
          </p:cNvPr>
          <p:cNvSpPr txBox="1"/>
          <p:nvPr/>
        </p:nvSpPr>
        <p:spPr>
          <a:xfrm>
            <a:off x="10157670" y="4187498"/>
            <a:ext cx="243280" cy="258660"/>
          </a:xfrm>
          <a:prstGeom prst="rect">
            <a:avLst/>
          </a:prstGeom>
          <a:noFill/>
          <a:ln>
            <a:solidFill>
              <a:schemeClr val="tx1"/>
            </a:solidFill>
          </a:ln>
        </p:spPr>
        <p:txBody>
          <a:bodyPr wrap="square" rtlCol="0">
            <a:spAutoFit/>
          </a:bodyPr>
          <a:lstStyle/>
          <a:p>
            <a:endParaRPr lang="en-GB" dirty="0"/>
          </a:p>
        </p:txBody>
      </p:sp>
      <p:sp>
        <p:nvSpPr>
          <p:cNvPr id="169" name="TextBox 168">
            <a:extLst>
              <a:ext uri="{FF2B5EF4-FFF2-40B4-BE49-F238E27FC236}">
                <a16:creationId xmlns:a16="http://schemas.microsoft.com/office/drawing/2014/main" id="{3F93881C-0F90-0011-2F97-2BF37D9B1E1E}"/>
              </a:ext>
            </a:extLst>
          </p:cNvPr>
          <p:cNvSpPr txBox="1"/>
          <p:nvPr/>
        </p:nvSpPr>
        <p:spPr>
          <a:xfrm>
            <a:off x="10400950" y="4187498"/>
            <a:ext cx="243280" cy="258660"/>
          </a:xfrm>
          <a:prstGeom prst="rect">
            <a:avLst/>
          </a:prstGeom>
          <a:noFill/>
          <a:ln>
            <a:solidFill>
              <a:schemeClr val="tx1"/>
            </a:solidFill>
          </a:ln>
        </p:spPr>
        <p:txBody>
          <a:bodyPr wrap="square" rtlCol="0">
            <a:spAutoFit/>
          </a:bodyPr>
          <a:lstStyle/>
          <a:p>
            <a:endParaRPr lang="en-GB" dirty="0"/>
          </a:p>
        </p:txBody>
      </p:sp>
      <p:sp>
        <p:nvSpPr>
          <p:cNvPr id="170" name="TextBox 169">
            <a:extLst>
              <a:ext uri="{FF2B5EF4-FFF2-40B4-BE49-F238E27FC236}">
                <a16:creationId xmlns:a16="http://schemas.microsoft.com/office/drawing/2014/main" id="{250A13CD-B88A-7F96-CA1C-1594E3E20699}"/>
              </a:ext>
            </a:extLst>
          </p:cNvPr>
          <p:cNvSpPr txBox="1"/>
          <p:nvPr/>
        </p:nvSpPr>
        <p:spPr>
          <a:xfrm>
            <a:off x="10644230" y="4187498"/>
            <a:ext cx="243280" cy="258660"/>
          </a:xfrm>
          <a:prstGeom prst="rect">
            <a:avLst/>
          </a:prstGeom>
          <a:noFill/>
          <a:ln>
            <a:solidFill>
              <a:schemeClr val="tx1"/>
            </a:solidFill>
          </a:ln>
        </p:spPr>
        <p:txBody>
          <a:bodyPr wrap="square" rtlCol="0">
            <a:spAutoFit/>
          </a:bodyPr>
          <a:lstStyle/>
          <a:p>
            <a:endParaRPr lang="en-GB" dirty="0"/>
          </a:p>
        </p:txBody>
      </p:sp>
      <p:sp>
        <p:nvSpPr>
          <p:cNvPr id="171" name="TextBox 170">
            <a:extLst>
              <a:ext uri="{FF2B5EF4-FFF2-40B4-BE49-F238E27FC236}">
                <a16:creationId xmlns:a16="http://schemas.microsoft.com/office/drawing/2014/main" id="{F767FF3F-5AA5-45BE-BB40-4DCB54D1BBA7}"/>
              </a:ext>
            </a:extLst>
          </p:cNvPr>
          <p:cNvSpPr txBox="1"/>
          <p:nvPr/>
        </p:nvSpPr>
        <p:spPr>
          <a:xfrm>
            <a:off x="10887510" y="4187498"/>
            <a:ext cx="243280" cy="258660"/>
          </a:xfrm>
          <a:prstGeom prst="rect">
            <a:avLst/>
          </a:prstGeom>
          <a:noFill/>
          <a:ln>
            <a:solidFill>
              <a:schemeClr val="tx1"/>
            </a:solidFill>
          </a:ln>
        </p:spPr>
        <p:txBody>
          <a:bodyPr wrap="square" rtlCol="0">
            <a:spAutoFit/>
          </a:bodyPr>
          <a:lstStyle/>
          <a:p>
            <a:endParaRPr lang="en-GB" dirty="0"/>
          </a:p>
        </p:txBody>
      </p:sp>
      <p:sp>
        <p:nvSpPr>
          <p:cNvPr id="172" name="TextBox 171">
            <a:extLst>
              <a:ext uri="{FF2B5EF4-FFF2-40B4-BE49-F238E27FC236}">
                <a16:creationId xmlns:a16="http://schemas.microsoft.com/office/drawing/2014/main" id="{36B8DD09-016E-D8E6-B5BE-4FD29188706F}"/>
              </a:ext>
            </a:extLst>
          </p:cNvPr>
          <p:cNvSpPr txBox="1"/>
          <p:nvPr/>
        </p:nvSpPr>
        <p:spPr>
          <a:xfrm>
            <a:off x="11130790" y="4187498"/>
            <a:ext cx="243280" cy="258660"/>
          </a:xfrm>
          <a:prstGeom prst="rect">
            <a:avLst/>
          </a:prstGeom>
          <a:noFill/>
          <a:ln>
            <a:solidFill>
              <a:schemeClr val="tx1"/>
            </a:solidFill>
          </a:ln>
        </p:spPr>
        <p:txBody>
          <a:bodyPr wrap="square" rtlCol="0">
            <a:spAutoFit/>
          </a:bodyPr>
          <a:lstStyle/>
          <a:p>
            <a:endParaRPr lang="en-GB" dirty="0"/>
          </a:p>
        </p:txBody>
      </p:sp>
      <p:sp>
        <p:nvSpPr>
          <p:cNvPr id="173" name="TextBox 172">
            <a:extLst>
              <a:ext uri="{FF2B5EF4-FFF2-40B4-BE49-F238E27FC236}">
                <a16:creationId xmlns:a16="http://schemas.microsoft.com/office/drawing/2014/main" id="{6D2D1D94-43B7-BD4E-14EA-B15273262E54}"/>
              </a:ext>
            </a:extLst>
          </p:cNvPr>
          <p:cNvSpPr txBox="1"/>
          <p:nvPr/>
        </p:nvSpPr>
        <p:spPr>
          <a:xfrm>
            <a:off x="11374070" y="4187498"/>
            <a:ext cx="243280" cy="258660"/>
          </a:xfrm>
          <a:prstGeom prst="rect">
            <a:avLst/>
          </a:prstGeom>
          <a:noFill/>
          <a:ln>
            <a:solidFill>
              <a:schemeClr val="tx1"/>
            </a:solidFill>
          </a:ln>
        </p:spPr>
        <p:txBody>
          <a:bodyPr wrap="square" rtlCol="0">
            <a:spAutoFit/>
          </a:bodyPr>
          <a:lstStyle/>
          <a:p>
            <a:endParaRPr lang="en-GB" dirty="0"/>
          </a:p>
        </p:txBody>
      </p:sp>
      <p:sp>
        <p:nvSpPr>
          <p:cNvPr id="174" name="TextBox 173">
            <a:extLst>
              <a:ext uri="{FF2B5EF4-FFF2-40B4-BE49-F238E27FC236}">
                <a16:creationId xmlns:a16="http://schemas.microsoft.com/office/drawing/2014/main" id="{E1D029E3-CC26-3435-1DDE-D0A99CEDCE67}"/>
              </a:ext>
            </a:extLst>
          </p:cNvPr>
          <p:cNvSpPr txBox="1"/>
          <p:nvPr/>
        </p:nvSpPr>
        <p:spPr>
          <a:xfrm>
            <a:off x="11617350" y="4187498"/>
            <a:ext cx="243280" cy="258660"/>
          </a:xfrm>
          <a:prstGeom prst="rect">
            <a:avLst/>
          </a:prstGeom>
          <a:noFill/>
          <a:ln>
            <a:solidFill>
              <a:schemeClr val="tx1"/>
            </a:solidFill>
          </a:ln>
        </p:spPr>
        <p:txBody>
          <a:bodyPr wrap="square" rtlCol="0">
            <a:spAutoFit/>
          </a:bodyPr>
          <a:lstStyle/>
          <a:p>
            <a:endParaRPr lang="en-GB" dirty="0"/>
          </a:p>
        </p:txBody>
      </p:sp>
      <p:sp>
        <p:nvSpPr>
          <p:cNvPr id="175" name="TextBox 174">
            <a:extLst>
              <a:ext uri="{FF2B5EF4-FFF2-40B4-BE49-F238E27FC236}">
                <a16:creationId xmlns:a16="http://schemas.microsoft.com/office/drawing/2014/main" id="{62224E6C-805E-3ED4-034B-A563398590D7}"/>
              </a:ext>
            </a:extLst>
          </p:cNvPr>
          <p:cNvSpPr txBox="1"/>
          <p:nvPr/>
        </p:nvSpPr>
        <p:spPr>
          <a:xfrm>
            <a:off x="8699385" y="4187498"/>
            <a:ext cx="243280" cy="258660"/>
          </a:xfrm>
          <a:prstGeom prst="rect">
            <a:avLst/>
          </a:prstGeom>
          <a:noFill/>
          <a:ln>
            <a:solidFill>
              <a:schemeClr val="tx1"/>
            </a:solidFill>
          </a:ln>
        </p:spPr>
        <p:txBody>
          <a:bodyPr wrap="square" rtlCol="0">
            <a:spAutoFit/>
          </a:bodyPr>
          <a:lstStyle/>
          <a:p>
            <a:endParaRPr lang="en-GB" dirty="0"/>
          </a:p>
        </p:txBody>
      </p:sp>
      <p:sp>
        <p:nvSpPr>
          <p:cNvPr id="176" name="TextBox 175">
            <a:extLst>
              <a:ext uri="{FF2B5EF4-FFF2-40B4-BE49-F238E27FC236}">
                <a16:creationId xmlns:a16="http://schemas.microsoft.com/office/drawing/2014/main" id="{7F529038-C9CF-7120-4CDE-B1C854307B8B}"/>
              </a:ext>
            </a:extLst>
          </p:cNvPr>
          <p:cNvSpPr txBox="1"/>
          <p:nvPr/>
        </p:nvSpPr>
        <p:spPr>
          <a:xfrm>
            <a:off x="8939875" y="4446158"/>
            <a:ext cx="243280" cy="258660"/>
          </a:xfrm>
          <a:prstGeom prst="rect">
            <a:avLst/>
          </a:prstGeom>
          <a:noFill/>
          <a:ln>
            <a:solidFill>
              <a:schemeClr val="tx1"/>
            </a:solidFill>
          </a:ln>
        </p:spPr>
        <p:txBody>
          <a:bodyPr wrap="square" rtlCol="0">
            <a:spAutoFit/>
          </a:bodyPr>
          <a:lstStyle/>
          <a:p>
            <a:endParaRPr lang="en-GB" dirty="0"/>
          </a:p>
        </p:txBody>
      </p:sp>
      <p:sp>
        <p:nvSpPr>
          <p:cNvPr id="177" name="TextBox 176">
            <a:extLst>
              <a:ext uri="{FF2B5EF4-FFF2-40B4-BE49-F238E27FC236}">
                <a16:creationId xmlns:a16="http://schemas.microsoft.com/office/drawing/2014/main" id="{E4DDCA5C-558E-1E5F-0332-1098F8586BA8}"/>
              </a:ext>
            </a:extLst>
          </p:cNvPr>
          <p:cNvSpPr txBox="1"/>
          <p:nvPr/>
        </p:nvSpPr>
        <p:spPr>
          <a:xfrm>
            <a:off x="9183155" y="4446158"/>
            <a:ext cx="243280" cy="258660"/>
          </a:xfrm>
          <a:prstGeom prst="rect">
            <a:avLst/>
          </a:prstGeom>
          <a:noFill/>
          <a:ln>
            <a:solidFill>
              <a:schemeClr val="tx1"/>
            </a:solidFill>
          </a:ln>
        </p:spPr>
        <p:txBody>
          <a:bodyPr wrap="square" rtlCol="0">
            <a:spAutoFit/>
          </a:bodyPr>
          <a:lstStyle/>
          <a:p>
            <a:endParaRPr lang="en-GB" dirty="0"/>
          </a:p>
        </p:txBody>
      </p:sp>
      <p:sp>
        <p:nvSpPr>
          <p:cNvPr id="178" name="TextBox 177">
            <a:extLst>
              <a:ext uri="{FF2B5EF4-FFF2-40B4-BE49-F238E27FC236}">
                <a16:creationId xmlns:a16="http://schemas.microsoft.com/office/drawing/2014/main" id="{E3CB498D-5E5B-FBCA-24A6-07155E5D8CD8}"/>
              </a:ext>
            </a:extLst>
          </p:cNvPr>
          <p:cNvSpPr txBox="1"/>
          <p:nvPr/>
        </p:nvSpPr>
        <p:spPr>
          <a:xfrm>
            <a:off x="9426435" y="4446158"/>
            <a:ext cx="243280" cy="258660"/>
          </a:xfrm>
          <a:prstGeom prst="rect">
            <a:avLst/>
          </a:prstGeom>
          <a:noFill/>
          <a:ln>
            <a:solidFill>
              <a:schemeClr val="tx1"/>
            </a:solidFill>
          </a:ln>
        </p:spPr>
        <p:txBody>
          <a:bodyPr wrap="square" rtlCol="0">
            <a:spAutoFit/>
          </a:bodyPr>
          <a:lstStyle/>
          <a:p>
            <a:endParaRPr lang="en-GB" dirty="0"/>
          </a:p>
        </p:txBody>
      </p:sp>
      <p:sp>
        <p:nvSpPr>
          <p:cNvPr id="179" name="TextBox 178">
            <a:extLst>
              <a:ext uri="{FF2B5EF4-FFF2-40B4-BE49-F238E27FC236}">
                <a16:creationId xmlns:a16="http://schemas.microsoft.com/office/drawing/2014/main" id="{C893478C-0AEB-D404-2A81-3F1FA476199A}"/>
              </a:ext>
            </a:extLst>
          </p:cNvPr>
          <p:cNvSpPr txBox="1"/>
          <p:nvPr/>
        </p:nvSpPr>
        <p:spPr>
          <a:xfrm>
            <a:off x="9669715" y="4446158"/>
            <a:ext cx="243280" cy="258660"/>
          </a:xfrm>
          <a:prstGeom prst="rect">
            <a:avLst/>
          </a:prstGeom>
          <a:noFill/>
          <a:ln>
            <a:solidFill>
              <a:schemeClr val="tx1"/>
            </a:solidFill>
          </a:ln>
        </p:spPr>
        <p:txBody>
          <a:bodyPr wrap="square" rtlCol="0">
            <a:spAutoFit/>
          </a:bodyPr>
          <a:lstStyle/>
          <a:p>
            <a:endParaRPr lang="en-GB" dirty="0"/>
          </a:p>
        </p:txBody>
      </p:sp>
      <p:sp>
        <p:nvSpPr>
          <p:cNvPr id="180" name="TextBox 179">
            <a:extLst>
              <a:ext uri="{FF2B5EF4-FFF2-40B4-BE49-F238E27FC236}">
                <a16:creationId xmlns:a16="http://schemas.microsoft.com/office/drawing/2014/main" id="{AD4039AC-893A-9A93-C804-A4141BE1848C}"/>
              </a:ext>
            </a:extLst>
          </p:cNvPr>
          <p:cNvSpPr txBox="1"/>
          <p:nvPr/>
        </p:nvSpPr>
        <p:spPr>
          <a:xfrm>
            <a:off x="9912995" y="4446158"/>
            <a:ext cx="243280" cy="258660"/>
          </a:xfrm>
          <a:prstGeom prst="rect">
            <a:avLst/>
          </a:prstGeom>
          <a:noFill/>
          <a:ln>
            <a:solidFill>
              <a:schemeClr val="tx1"/>
            </a:solidFill>
          </a:ln>
        </p:spPr>
        <p:txBody>
          <a:bodyPr wrap="square" rtlCol="0">
            <a:spAutoFit/>
          </a:bodyPr>
          <a:lstStyle/>
          <a:p>
            <a:endParaRPr lang="en-GB" dirty="0"/>
          </a:p>
        </p:txBody>
      </p:sp>
      <p:sp>
        <p:nvSpPr>
          <p:cNvPr id="181" name="TextBox 180">
            <a:extLst>
              <a:ext uri="{FF2B5EF4-FFF2-40B4-BE49-F238E27FC236}">
                <a16:creationId xmlns:a16="http://schemas.microsoft.com/office/drawing/2014/main" id="{A2E65E24-15C5-47F2-45F7-DD792BA6D0B7}"/>
              </a:ext>
            </a:extLst>
          </p:cNvPr>
          <p:cNvSpPr txBox="1"/>
          <p:nvPr/>
        </p:nvSpPr>
        <p:spPr>
          <a:xfrm>
            <a:off x="10156275" y="4446158"/>
            <a:ext cx="243280" cy="258660"/>
          </a:xfrm>
          <a:prstGeom prst="rect">
            <a:avLst/>
          </a:prstGeom>
          <a:noFill/>
          <a:ln>
            <a:solidFill>
              <a:schemeClr val="tx1"/>
            </a:solidFill>
          </a:ln>
        </p:spPr>
        <p:txBody>
          <a:bodyPr wrap="square" rtlCol="0">
            <a:spAutoFit/>
          </a:bodyPr>
          <a:lstStyle/>
          <a:p>
            <a:endParaRPr lang="en-GB" dirty="0"/>
          </a:p>
        </p:txBody>
      </p:sp>
      <p:sp>
        <p:nvSpPr>
          <p:cNvPr id="182" name="TextBox 181">
            <a:extLst>
              <a:ext uri="{FF2B5EF4-FFF2-40B4-BE49-F238E27FC236}">
                <a16:creationId xmlns:a16="http://schemas.microsoft.com/office/drawing/2014/main" id="{14EAF9D2-E4B6-E6C4-C819-1A0021B25180}"/>
              </a:ext>
            </a:extLst>
          </p:cNvPr>
          <p:cNvSpPr txBox="1"/>
          <p:nvPr/>
        </p:nvSpPr>
        <p:spPr>
          <a:xfrm>
            <a:off x="10399555" y="4446158"/>
            <a:ext cx="243280" cy="258660"/>
          </a:xfrm>
          <a:prstGeom prst="rect">
            <a:avLst/>
          </a:prstGeom>
          <a:noFill/>
          <a:ln>
            <a:solidFill>
              <a:schemeClr val="tx1"/>
            </a:solidFill>
          </a:ln>
        </p:spPr>
        <p:txBody>
          <a:bodyPr wrap="square" rtlCol="0">
            <a:spAutoFit/>
          </a:bodyPr>
          <a:lstStyle/>
          <a:p>
            <a:endParaRPr lang="en-GB" dirty="0"/>
          </a:p>
        </p:txBody>
      </p:sp>
      <p:sp>
        <p:nvSpPr>
          <p:cNvPr id="183" name="TextBox 182">
            <a:extLst>
              <a:ext uri="{FF2B5EF4-FFF2-40B4-BE49-F238E27FC236}">
                <a16:creationId xmlns:a16="http://schemas.microsoft.com/office/drawing/2014/main" id="{F7F69B9B-1FED-EAE5-A0A4-5B62185424C0}"/>
              </a:ext>
            </a:extLst>
          </p:cNvPr>
          <p:cNvSpPr txBox="1"/>
          <p:nvPr/>
        </p:nvSpPr>
        <p:spPr>
          <a:xfrm>
            <a:off x="10642835" y="4446158"/>
            <a:ext cx="243280" cy="258660"/>
          </a:xfrm>
          <a:prstGeom prst="rect">
            <a:avLst/>
          </a:prstGeom>
          <a:noFill/>
          <a:ln>
            <a:solidFill>
              <a:schemeClr val="tx1"/>
            </a:solidFill>
          </a:ln>
        </p:spPr>
        <p:txBody>
          <a:bodyPr wrap="square" rtlCol="0">
            <a:spAutoFit/>
          </a:bodyPr>
          <a:lstStyle/>
          <a:p>
            <a:endParaRPr lang="en-GB" dirty="0"/>
          </a:p>
        </p:txBody>
      </p:sp>
      <p:sp>
        <p:nvSpPr>
          <p:cNvPr id="184" name="TextBox 183">
            <a:extLst>
              <a:ext uri="{FF2B5EF4-FFF2-40B4-BE49-F238E27FC236}">
                <a16:creationId xmlns:a16="http://schemas.microsoft.com/office/drawing/2014/main" id="{953654C8-DFAF-937B-2744-97E9DFF7EB9C}"/>
              </a:ext>
            </a:extLst>
          </p:cNvPr>
          <p:cNvSpPr txBox="1"/>
          <p:nvPr/>
        </p:nvSpPr>
        <p:spPr>
          <a:xfrm>
            <a:off x="10886115" y="4446158"/>
            <a:ext cx="243280" cy="258660"/>
          </a:xfrm>
          <a:prstGeom prst="rect">
            <a:avLst/>
          </a:prstGeom>
          <a:noFill/>
          <a:ln>
            <a:solidFill>
              <a:schemeClr val="tx1"/>
            </a:solidFill>
          </a:ln>
        </p:spPr>
        <p:txBody>
          <a:bodyPr wrap="square" rtlCol="0">
            <a:spAutoFit/>
          </a:bodyPr>
          <a:lstStyle/>
          <a:p>
            <a:endParaRPr lang="en-GB" dirty="0"/>
          </a:p>
        </p:txBody>
      </p:sp>
      <p:sp>
        <p:nvSpPr>
          <p:cNvPr id="185" name="TextBox 184">
            <a:extLst>
              <a:ext uri="{FF2B5EF4-FFF2-40B4-BE49-F238E27FC236}">
                <a16:creationId xmlns:a16="http://schemas.microsoft.com/office/drawing/2014/main" id="{3E41C11E-FA76-15CD-2086-23E1BB08463C}"/>
              </a:ext>
            </a:extLst>
          </p:cNvPr>
          <p:cNvSpPr txBox="1"/>
          <p:nvPr/>
        </p:nvSpPr>
        <p:spPr>
          <a:xfrm>
            <a:off x="11129395" y="4446158"/>
            <a:ext cx="243280" cy="258660"/>
          </a:xfrm>
          <a:prstGeom prst="rect">
            <a:avLst/>
          </a:prstGeom>
          <a:noFill/>
          <a:ln>
            <a:solidFill>
              <a:schemeClr val="tx1"/>
            </a:solidFill>
          </a:ln>
        </p:spPr>
        <p:txBody>
          <a:bodyPr wrap="square" rtlCol="0">
            <a:spAutoFit/>
          </a:bodyPr>
          <a:lstStyle/>
          <a:p>
            <a:endParaRPr lang="en-GB" dirty="0"/>
          </a:p>
        </p:txBody>
      </p:sp>
      <p:sp>
        <p:nvSpPr>
          <p:cNvPr id="186" name="TextBox 185">
            <a:extLst>
              <a:ext uri="{FF2B5EF4-FFF2-40B4-BE49-F238E27FC236}">
                <a16:creationId xmlns:a16="http://schemas.microsoft.com/office/drawing/2014/main" id="{8F99001A-A721-41B7-9BC4-7409F1E29848}"/>
              </a:ext>
            </a:extLst>
          </p:cNvPr>
          <p:cNvSpPr txBox="1"/>
          <p:nvPr/>
        </p:nvSpPr>
        <p:spPr>
          <a:xfrm>
            <a:off x="11372675" y="4446158"/>
            <a:ext cx="243280" cy="258660"/>
          </a:xfrm>
          <a:prstGeom prst="rect">
            <a:avLst/>
          </a:prstGeom>
          <a:noFill/>
          <a:ln>
            <a:solidFill>
              <a:schemeClr val="tx1"/>
            </a:solidFill>
          </a:ln>
        </p:spPr>
        <p:txBody>
          <a:bodyPr wrap="square" rtlCol="0">
            <a:spAutoFit/>
          </a:bodyPr>
          <a:lstStyle/>
          <a:p>
            <a:endParaRPr lang="en-GB" dirty="0"/>
          </a:p>
        </p:txBody>
      </p:sp>
      <p:sp>
        <p:nvSpPr>
          <p:cNvPr id="187" name="TextBox 186">
            <a:extLst>
              <a:ext uri="{FF2B5EF4-FFF2-40B4-BE49-F238E27FC236}">
                <a16:creationId xmlns:a16="http://schemas.microsoft.com/office/drawing/2014/main" id="{358173E8-2833-EA3B-E48F-B1DD02A24D17}"/>
              </a:ext>
            </a:extLst>
          </p:cNvPr>
          <p:cNvSpPr txBox="1"/>
          <p:nvPr/>
        </p:nvSpPr>
        <p:spPr>
          <a:xfrm>
            <a:off x="11615955" y="4446158"/>
            <a:ext cx="243280" cy="258660"/>
          </a:xfrm>
          <a:prstGeom prst="rect">
            <a:avLst/>
          </a:prstGeom>
          <a:noFill/>
          <a:ln>
            <a:solidFill>
              <a:schemeClr val="tx1"/>
            </a:solidFill>
          </a:ln>
        </p:spPr>
        <p:txBody>
          <a:bodyPr wrap="square" rtlCol="0">
            <a:spAutoFit/>
          </a:bodyPr>
          <a:lstStyle/>
          <a:p>
            <a:endParaRPr lang="en-GB" dirty="0"/>
          </a:p>
        </p:txBody>
      </p:sp>
      <p:sp>
        <p:nvSpPr>
          <p:cNvPr id="188" name="TextBox 187">
            <a:extLst>
              <a:ext uri="{FF2B5EF4-FFF2-40B4-BE49-F238E27FC236}">
                <a16:creationId xmlns:a16="http://schemas.microsoft.com/office/drawing/2014/main" id="{EE603A97-2777-368E-2BC8-72B3824C0D70}"/>
              </a:ext>
            </a:extLst>
          </p:cNvPr>
          <p:cNvSpPr txBox="1"/>
          <p:nvPr/>
        </p:nvSpPr>
        <p:spPr>
          <a:xfrm>
            <a:off x="8697990" y="4446158"/>
            <a:ext cx="243280" cy="258660"/>
          </a:xfrm>
          <a:prstGeom prst="rect">
            <a:avLst/>
          </a:prstGeom>
          <a:noFill/>
          <a:ln>
            <a:solidFill>
              <a:schemeClr val="tx1"/>
            </a:solidFill>
          </a:ln>
        </p:spPr>
        <p:txBody>
          <a:bodyPr wrap="square" rtlCol="0">
            <a:spAutoFit/>
          </a:bodyPr>
          <a:lstStyle/>
          <a:p>
            <a:endParaRPr lang="en-GB" dirty="0"/>
          </a:p>
        </p:txBody>
      </p:sp>
      <p:sp>
        <p:nvSpPr>
          <p:cNvPr id="189" name="TextBox 188">
            <a:extLst>
              <a:ext uri="{FF2B5EF4-FFF2-40B4-BE49-F238E27FC236}">
                <a16:creationId xmlns:a16="http://schemas.microsoft.com/office/drawing/2014/main" id="{DEBD45CA-D2DC-E74D-3DF7-6B5B5D5E4366}"/>
              </a:ext>
            </a:extLst>
          </p:cNvPr>
          <p:cNvSpPr txBox="1"/>
          <p:nvPr/>
        </p:nvSpPr>
        <p:spPr>
          <a:xfrm>
            <a:off x="8938480" y="4704818"/>
            <a:ext cx="243280" cy="258660"/>
          </a:xfrm>
          <a:prstGeom prst="rect">
            <a:avLst/>
          </a:prstGeom>
          <a:noFill/>
          <a:ln>
            <a:solidFill>
              <a:schemeClr val="tx1"/>
            </a:solidFill>
          </a:ln>
        </p:spPr>
        <p:txBody>
          <a:bodyPr wrap="square" rtlCol="0">
            <a:spAutoFit/>
          </a:bodyPr>
          <a:lstStyle/>
          <a:p>
            <a:endParaRPr lang="en-GB" dirty="0"/>
          </a:p>
        </p:txBody>
      </p:sp>
      <p:sp>
        <p:nvSpPr>
          <p:cNvPr id="190" name="TextBox 189">
            <a:extLst>
              <a:ext uri="{FF2B5EF4-FFF2-40B4-BE49-F238E27FC236}">
                <a16:creationId xmlns:a16="http://schemas.microsoft.com/office/drawing/2014/main" id="{A5373253-3314-9BD4-970C-B7BBECAF4525}"/>
              </a:ext>
            </a:extLst>
          </p:cNvPr>
          <p:cNvSpPr txBox="1"/>
          <p:nvPr/>
        </p:nvSpPr>
        <p:spPr>
          <a:xfrm>
            <a:off x="9181760" y="4704818"/>
            <a:ext cx="243280" cy="258660"/>
          </a:xfrm>
          <a:prstGeom prst="rect">
            <a:avLst/>
          </a:prstGeom>
          <a:noFill/>
          <a:ln>
            <a:solidFill>
              <a:schemeClr val="tx1"/>
            </a:solidFill>
          </a:ln>
        </p:spPr>
        <p:txBody>
          <a:bodyPr wrap="square" rtlCol="0">
            <a:spAutoFit/>
          </a:bodyPr>
          <a:lstStyle/>
          <a:p>
            <a:endParaRPr lang="en-GB" dirty="0"/>
          </a:p>
        </p:txBody>
      </p:sp>
      <p:sp>
        <p:nvSpPr>
          <p:cNvPr id="191" name="TextBox 190">
            <a:extLst>
              <a:ext uri="{FF2B5EF4-FFF2-40B4-BE49-F238E27FC236}">
                <a16:creationId xmlns:a16="http://schemas.microsoft.com/office/drawing/2014/main" id="{482EDF08-71BB-CCF2-FC01-EC6A86BB933B}"/>
              </a:ext>
            </a:extLst>
          </p:cNvPr>
          <p:cNvSpPr txBox="1"/>
          <p:nvPr/>
        </p:nvSpPr>
        <p:spPr>
          <a:xfrm>
            <a:off x="9425040" y="4704818"/>
            <a:ext cx="243280" cy="258660"/>
          </a:xfrm>
          <a:prstGeom prst="rect">
            <a:avLst/>
          </a:prstGeom>
          <a:noFill/>
          <a:ln>
            <a:solidFill>
              <a:schemeClr val="tx1"/>
            </a:solidFill>
          </a:ln>
        </p:spPr>
        <p:txBody>
          <a:bodyPr wrap="square" rtlCol="0">
            <a:spAutoFit/>
          </a:bodyPr>
          <a:lstStyle/>
          <a:p>
            <a:endParaRPr lang="en-GB" dirty="0"/>
          </a:p>
        </p:txBody>
      </p:sp>
      <p:sp>
        <p:nvSpPr>
          <p:cNvPr id="192" name="TextBox 191">
            <a:extLst>
              <a:ext uri="{FF2B5EF4-FFF2-40B4-BE49-F238E27FC236}">
                <a16:creationId xmlns:a16="http://schemas.microsoft.com/office/drawing/2014/main" id="{3131FEEB-338F-248E-3DD4-7DBDB4F978EF}"/>
              </a:ext>
            </a:extLst>
          </p:cNvPr>
          <p:cNvSpPr txBox="1"/>
          <p:nvPr/>
        </p:nvSpPr>
        <p:spPr>
          <a:xfrm>
            <a:off x="9668320" y="4704818"/>
            <a:ext cx="243280" cy="258660"/>
          </a:xfrm>
          <a:prstGeom prst="rect">
            <a:avLst/>
          </a:prstGeom>
          <a:noFill/>
          <a:ln>
            <a:solidFill>
              <a:schemeClr val="tx1"/>
            </a:solidFill>
          </a:ln>
        </p:spPr>
        <p:txBody>
          <a:bodyPr wrap="square" rtlCol="0">
            <a:spAutoFit/>
          </a:bodyPr>
          <a:lstStyle/>
          <a:p>
            <a:endParaRPr lang="en-GB" dirty="0"/>
          </a:p>
        </p:txBody>
      </p:sp>
      <p:sp>
        <p:nvSpPr>
          <p:cNvPr id="193" name="TextBox 192">
            <a:extLst>
              <a:ext uri="{FF2B5EF4-FFF2-40B4-BE49-F238E27FC236}">
                <a16:creationId xmlns:a16="http://schemas.microsoft.com/office/drawing/2014/main" id="{3D372170-0AB6-D0C5-00F1-9DE63650833C}"/>
              </a:ext>
            </a:extLst>
          </p:cNvPr>
          <p:cNvSpPr txBox="1"/>
          <p:nvPr/>
        </p:nvSpPr>
        <p:spPr>
          <a:xfrm>
            <a:off x="9911600" y="4704818"/>
            <a:ext cx="243280" cy="258660"/>
          </a:xfrm>
          <a:prstGeom prst="rect">
            <a:avLst/>
          </a:prstGeom>
          <a:noFill/>
          <a:ln>
            <a:solidFill>
              <a:schemeClr val="tx1"/>
            </a:solidFill>
          </a:ln>
        </p:spPr>
        <p:txBody>
          <a:bodyPr wrap="square" rtlCol="0">
            <a:spAutoFit/>
          </a:bodyPr>
          <a:lstStyle/>
          <a:p>
            <a:endParaRPr lang="en-GB" dirty="0"/>
          </a:p>
        </p:txBody>
      </p:sp>
      <p:sp>
        <p:nvSpPr>
          <p:cNvPr id="194" name="TextBox 193">
            <a:extLst>
              <a:ext uri="{FF2B5EF4-FFF2-40B4-BE49-F238E27FC236}">
                <a16:creationId xmlns:a16="http://schemas.microsoft.com/office/drawing/2014/main" id="{F1C66ECF-EED2-A709-7FEA-4DAAA2578047}"/>
              </a:ext>
            </a:extLst>
          </p:cNvPr>
          <p:cNvSpPr txBox="1"/>
          <p:nvPr/>
        </p:nvSpPr>
        <p:spPr>
          <a:xfrm>
            <a:off x="10154880" y="4704818"/>
            <a:ext cx="243280" cy="258660"/>
          </a:xfrm>
          <a:prstGeom prst="rect">
            <a:avLst/>
          </a:prstGeom>
          <a:noFill/>
          <a:ln>
            <a:solidFill>
              <a:schemeClr val="tx1"/>
            </a:solidFill>
          </a:ln>
        </p:spPr>
        <p:txBody>
          <a:bodyPr wrap="square" rtlCol="0">
            <a:spAutoFit/>
          </a:bodyPr>
          <a:lstStyle/>
          <a:p>
            <a:endParaRPr lang="en-GB" dirty="0"/>
          </a:p>
        </p:txBody>
      </p:sp>
      <p:sp>
        <p:nvSpPr>
          <p:cNvPr id="195" name="TextBox 194">
            <a:extLst>
              <a:ext uri="{FF2B5EF4-FFF2-40B4-BE49-F238E27FC236}">
                <a16:creationId xmlns:a16="http://schemas.microsoft.com/office/drawing/2014/main" id="{034E2972-26A4-91A0-7D4D-83CDB04BE9BB}"/>
              </a:ext>
            </a:extLst>
          </p:cNvPr>
          <p:cNvSpPr txBox="1"/>
          <p:nvPr/>
        </p:nvSpPr>
        <p:spPr>
          <a:xfrm>
            <a:off x="10398160" y="4704818"/>
            <a:ext cx="243280" cy="258660"/>
          </a:xfrm>
          <a:prstGeom prst="rect">
            <a:avLst/>
          </a:prstGeom>
          <a:noFill/>
          <a:ln>
            <a:solidFill>
              <a:schemeClr val="tx1"/>
            </a:solidFill>
          </a:ln>
        </p:spPr>
        <p:txBody>
          <a:bodyPr wrap="square" rtlCol="0">
            <a:spAutoFit/>
          </a:bodyPr>
          <a:lstStyle/>
          <a:p>
            <a:endParaRPr lang="en-GB" dirty="0"/>
          </a:p>
        </p:txBody>
      </p:sp>
      <p:sp>
        <p:nvSpPr>
          <p:cNvPr id="196" name="TextBox 195">
            <a:extLst>
              <a:ext uri="{FF2B5EF4-FFF2-40B4-BE49-F238E27FC236}">
                <a16:creationId xmlns:a16="http://schemas.microsoft.com/office/drawing/2014/main" id="{96B6CFE8-8076-D4FC-1561-E80B666074E4}"/>
              </a:ext>
            </a:extLst>
          </p:cNvPr>
          <p:cNvSpPr txBox="1"/>
          <p:nvPr/>
        </p:nvSpPr>
        <p:spPr>
          <a:xfrm>
            <a:off x="10641440" y="4704818"/>
            <a:ext cx="243280" cy="258660"/>
          </a:xfrm>
          <a:prstGeom prst="rect">
            <a:avLst/>
          </a:prstGeom>
          <a:noFill/>
          <a:ln>
            <a:solidFill>
              <a:schemeClr val="tx1"/>
            </a:solidFill>
          </a:ln>
        </p:spPr>
        <p:txBody>
          <a:bodyPr wrap="square" rtlCol="0">
            <a:spAutoFit/>
          </a:bodyPr>
          <a:lstStyle/>
          <a:p>
            <a:endParaRPr lang="en-GB" dirty="0"/>
          </a:p>
        </p:txBody>
      </p:sp>
      <p:sp>
        <p:nvSpPr>
          <p:cNvPr id="197" name="TextBox 196">
            <a:extLst>
              <a:ext uri="{FF2B5EF4-FFF2-40B4-BE49-F238E27FC236}">
                <a16:creationId xmlns:a16="http://schemas.microsoft.com/office/drawing/2014/main" id="{E717201E-44B5-CD04-6925-7EA2D32250FF}"/>
              </a:ext>
            </a:extLst>
          </p:cNvPr>
          <p:cNvSpPr txBox="1"/>
          <p:nvPr/>
        </p:nvSpPr>
        <p:spPr>
          <a:xfrm>
            <a:off x="10884720" y="4704818"/>
            <a:ext cx="243280" cy="258660"/>
          </a:xfrm>
          <a:prstGeom prst="rect">
            <a:avLst/>
          </a:prstGeom>
          <a:noFill/>
          <a:ln>
            <a:solidFill>
              <a:schemeClr val="tx1"/>
            </a:solidFill>
          </a:ln>
        </p:spPr>
        <p:txBody>
          <a:bodyPr wrap="square" rtlCol="0">
            <a:spAutoFit/>
          </a:bodyPr>
          <a:lstStyle/>
          <a:p>
            <a:endParaRPr lang="en-GB" dirty="0"/>
          </a:p>
        </p:txBody>
      </p:sp>
      <p:sp>
        <p:nvSpPr>
          <p:cNvPr id="198" name="TextBox 197">
            <a:extLst>
              <a:ext uri="{FF2B5EF4-FFF2-40B4-BE49-F238E27FC236}">
                <a16:creationId xmlns:a16="http://schemas.microsoft.com/office/drawing/2014/main" id="{75C75A56-AA75-C815-2436-CB2F086FAF38}"/>
              </a:ext>
            </a:extLst>
          </p:cNvPr>
          <p:cNvSpPr txBox="1"/>
          <p:nvPr/>
        </p:nvSpPr>
        <p:spPr>
          <a:xfrm>
            <a:off x="11128000" y="4704818"/>
            <a:ext cx="243280" cy="258660"/>
          </a:xfrm>
          <a:prstGeom prst="rect">
            <a:avLst/>
          </a:prstGeom>
          <a:noFill/>
          <a:ln>
            <a:solidFill>
              <a:schemeClr val="tx1"/>
            </a:solidFill>
          </a:ln>
        </p:spPr>
        <p:txBody>
          <a:bodyPr wrap="square" rtlCol="0">
            <a:spAutoFit/>
          </a:bodyPr>
          <a:lstStyle/>
          <a:p>
            <a:endParaRPr lang="en-GB" dirty="0"/>
          </a:p>
        </p:txBody>
      </p:sp>
      <p:sp>
        <p:nvSpPr>
          <p:cNvPr id="199" name="TextBox 198">
            <a:extLst>
              <a:ext uri="{FF2B5EF4-FFF2-40B4-BE49-F238E27FC236}">
                <a16:creationId xmlns:a16="http://schemas.microsoft.com/office/drawing/2014/main" id="{BB96F380-2A67-2078-7C11-C3B788A60FE4}"/>
              </a:ext>
            </a:extLst>
          </p:cNvPr>
          <p:cNvSpPr txBox="1"/>
          <p:nvPr/>
        </p:nvSpPr>
        <p:spPr>
          <a:xfrm>
            <a:off x="11371280" y="4704818"/>
            <a:ext cx="243280" cy="258660"/>
          </a:xfrm>
          <a:prstGeom prst="rect">
            <a:avLst/>
          </a:prstGeom>
          <a:noFill/>
          <a:ln>
            <a:solidFill>
              <a:schemeClr val="tx1"/>
            </a:solidFill>
          </a:ln>
        </p:spPr>
        <p:txBody>
          <a:bodyPr wrap="square" rtlCol="0">
            <a:spAutoFit/>
          </a:bodyPr>
          <a:lstStyle/>
          <a:p>
            <a:endParaRPr lang="en-GB" dirty="0"/>
          </a:p>
        </p:txBody>
      </p:sp>
      <p:sp>
        <p:nvSpPr>
          <p:cNvPr id="200" name="TextBox 199">
            <a:extLst>
              <a:ext uri="{FF2B5EF4-FFF2-40B4-BE49-F238E27FC236}">
                <a16:creationId xmlns:a16="http://schemas.microsoft.com/office/drawing/2014/main" id="{32BFE5CB-A21F-9F5B-C7EE-6CB7EBA3F891}"/>
              </a:ext>
            </a:extLst>
          </p:cNvPr>
          <p:cNvSpPr txBox="1"/>
          <p:nvPr/>
        </p:nvSpPr>
        <p:spPr>
          <a:xfrm>
            <a:off x="11614560" y="4704818"/>
            <a:ext cx="243280" cy="258660"/>
          </a:xfrm>
          <a:prstGeom prst="rect">
            <a:avLst/>
          </a:prstGeom>
          <a:noFill/>
          <a:ln>
            <a:solidFill>
              <a:schemeClr val="tx1"/>
            </a:solidFill>
          </a:ln>
        </p:spPr>
        <p:txBody>
          <a:bodyPr wrap="square" rtlCol="0">
            <a:spAutoFit/>
          </a:bodyPr>
          <a:lstStyle/>
          <a:p>
            <a:endParaRPr lang="en-GB" dirty="0"/>
          </a:p>
        </p:txBody>
      </p:sp>
      <p:sp>
        <p:nvSpPr>
          <p:cNvPr id="201" name="TextBox 200">
            <a:extLst>
              <a:ext uri="{FF2B5EF4-FFF2-40B4-BE49-F238E27FC236}">
                <a16:creationId xmlns:a16="http://schemas.microsoft.com/office/drawing/2014/main" id="{B944386E-D20C-7937-046F-A05FDFFB6C77}"/>
              </a:ext>
            </a:extLst>
          </p:cNvPr>
          <p:cNvSpPr txBox="1"/>
          <p:nvPr/>
        </p:nvSpPr>
        <p:spPr>
          <a:xfrm>
            <a:off x="8696595" y="4704818"/>
            <a:ext cx="243280" cy="258660"/>
          </a:xfrm>
          <a:prstGeom prst="rect">
            <a:avLst/>
          </a:prstGeom>
          <a:noFill/>
          <a:ln>
            <a:solidFill>
              <a:schemeClr val="tx1"/>
            </a:solidFill>
          </a:ln>
        </p:spPr>
        <p:txBody>
          <a:bodyPr wrap="square" rtlCol="0">
            <a:spAutoFit/>
          </a:bodyPr>
          <a:lstStyle/>
          <a:p>
            <a:endParaRPr lang="en-GB" dirty="0"/>
          </a:p>
        </p:txBody>
      </p:sp>
      <p:sp>
        <p:nvSpPr>
          <p:cNvPr id="202" name="TextBox 201">
            <a:extLst>
              <a:ext uri="{FF2B5EF4-FFF2-40B4-BE49-F238E27FC236}">
                <a16:creationId xmlns:a16="http://schemas.microsoft.com/office/drawing/2014/main" id="{A809ADBA-5DF9-68BA-FD65-AF0C15018894}"/>
              </a:ext>
            </a:extLst>
          </p:cNvPr>
          <p:cNvSpPr txBox="1"/>
          <p:nvPr/>
        </p:nvSpPr>
        <p:spPr>
          <a:xfrm>
            <a:off x="8945455" y="4976761"/>
            <a:ext cx="243280" cy="258660"/>
          </a:xfrm>
          <a:prstGeom prst="rect">
            <a:avLst/>
          </a:prstGeom>
          <a:noFill/>
          <a:ln>
            <a:solidFill>
              <a:schemeClr val="tx1"/>
            </a:solidFill>
          </a:ln>
        </p:spPr>
        <p:txBody>
          <a:bodyPr wrap="square" rtlCol="0">
            <a:spAutoFit/>
          </a:bodyPr>
          <a:lstStyle/>
          <a:p>
            <a:endParaRPr lang="en-GB" dirty="0"/>
          </a:p>
        </p:txBody>
      </p:sp>
      <p:sp>
        <p:nvSpPr>
          <p:cNvPr id="203" name="TextBox 202">
            <a:extLst>
              <a:ext uri="{FF2B5EF4-FFF2-40B4-BE49-F238E27FC236}">
                <a16:creationId xmlns:a16="http://schemas.microsoft.com/office/drawing/2014/main" id="{29B196C6-1456-2113-6845-4C3D335C4A5A}"/>
              </a:ext>
            </a:extLst>
          </p:cNvPr>
          <p:cNvSpPr txBox="1"/>
          <p:nvPr/>
        </p:nvSpPr>
        <p:spPr>
          <a:xfrm>
            <a:off x="9188735" y="4976761"/>
            <a:ext cx="243280" cy="258660"/>
          </a:xfrm>
          <a:prstGeom prst="rect">
            <a:avLst/>
          </a:prstGeom>
          <a:noFill/>
          <a:ln>
            <a:solidFill>
              <a:schemeClr val="tx1"/>
            </a:solidFill>
          </a:ln>
        </p:spPr>
        <p:txBody>
          <a:bodyPr wrap="square" rtlCol="0">
            <a:spAutoFit/>
          </a:bodyPr>
          <a:lstStyle/>
          <a:p>
            <a:endParaRPr lang="en-GB" dirty="0"/>
          </a:p>
        </p:txBody>
      </p:sp>
      <p:sp>
        <p:nvSpPr>
          <p:cNvPr id="204" name="TextBox 203">
            <a:extLst>
              <a:ext uri="{FF2B5EF4-FFF2-40B4-BE49-F238E27FC236}">
                <a16:creationId xmlns:a16="http://schemas.microsoft.com/office/drawing/2014/main" id="{4D0B3186-11DF-E61A-680A-F94FBFCC6280}"/>
              </a:ext>
            </a:extLst>
          </p:cNvPr>
          <p:cNvSpPr txBox="1"/>
          <p:nvPr/>
        </p:nvSpPr>
        <p:spPr>
          <a:xfrm>
            <a:off x="9432015" y="4976761"/>
            <a:ext cx="243280" cy="258660"/>
          </a:xfrm>
          <a:prstGeom prst="rect">
            <a:avLst/>
          </a:prstGeom>
          <a:noFill/>
          <a:ln>
            <a:solidFill>
              <a:schemeClr val="tx1"/>
            </a:solidFill>
          </a:ln>
        </p:spPr>
        <p:txBody>
          <a:bodyPr wrap="square" rtlCol="0">
            <a:spAutoFit/>
          </a:bodyPr>
          <a:lstStyle/>
          <a:p>
            <a:endParaRPr lang="en-GB" dirty="0"/>
          </a:p>
        </p:txBody>
      </p:sp>
      <p:sp>
        <p:nvSpPr>
          <p:cNvPr id="205" name="TextBox 204">
            <a:extLst>
              <a:ext uri="{FF2B5EF4-FFF2-40B4-BE49-F238E27FC236}">
                <a16:creationId xmlns:a16="http://schemas.microsoft.com/office/drawing/2014/main" id="{DACD0514-C047-49D9-06C0-4FDFFEA707D0}"/>
              </a:ext>
            </a:extLst>
          </p:cNvPr>
          <p:cNvSpPr txBox="1"/>
          <p:nvPr/>
        </p:nvSpPr>
        <p:spPr>
          <a:xfrm>
            <a:off x="9675295" y="4976761"/>
            <a:ext cx="243280" cy="258660"/>
          </a:xfrm>
          <a:prstGeom prst="rect">
            <a:avLst/>
          </a:prstGeom>
          <a:noFill/>
          <a:ln>
            <a:solidFill>
              <a:schemeClr val="tx1"/>
            </a:solidFill>
          </a:ln>
        </p:spPr>
        <p:txBody>
          <a:bodyPr wrap="square" rtlCol="0">
            <a:spAutoFit/>
          </a:bodyPr>
          <a:lstStyle/>
          <a:p>
            <a:endParaRPr lang="en-GB" dirty="0"/>
          </a:p>
        </p:txBody>
      </p:sp>
      <p:sp>
        <p:nvSpPr>
          <p:cNvPr id="206" name="TextBox 205">
            <a:extLst>
              <a:ext uri="{FF2B5EF4-FFF2-40B4-BE49-F238E27FC236}">
                <a16:creationId xmlns:a16="http://schemas.microsoft.com/office/drawing/2014/main" id="{E8628950-11AB-655F-F769-0A32CF0B14FB}"/>
              </a:ext>
            </a:extLst>
          </p:cNvPr>
          <p:cNvSpPr txBox="1"/>
          <p:nvPr/>
        </p:nvSpPr>
        <p:spPr>
          <a:xfrm>
            <a:off x="9918575" y="4976761"/>
            <a:ext cx="243280" cy="258660"/>
          </a:xfrm>
          <a:prstGeom prst="rect">
            <a:avLst/>
          </a:prstGeom>
          <a:noFill/>
          <a:ln>
            <a:solidFill>
              <a:schemeClr val="tx1"/>
            </a:solidFill>
          </a:ln>
        </p:spPr>
        <p:txBody>
          <a:bodyPr wrap="square" rtlCol="0">
            <a:spAutoFit/>
          </a:bodyPr>
          <a:lstStyle/>
          <a:p>
            <a:endParaRPr lang="en-GB" dirty="0"/>
          </a:p>
        </p:txBody>
      </p:sp>
      <p:sp>
        <p:nvSpPr>
          <p:cNvPr id="207" name="TextBox 206">
            <a:extLst>
              <a:ext uri="{FF2B5EF4-FFF2-40B4-BE49-F238E27FC236}">
                <a16:creationId xmlns:a16="http://schemas.microsoft.com/office/drawing/2014/main" id="{E42CA514-3F38-D3A1-B020-925449ABCE6C}"/>
              </a:ext>
            </a:extLst>
          </p:cNvPr>
          <p:cNvSpPr txBox="1"/>
          <p:nvPr/>
        </p:nvSpPr>
        <p:spPr>
          <a:xfrm>
            <a:off x="10161855" y="4976761"/>
            <a:ext cx="243280" cy="258660"/>
          </a:xfrm>
          <a:prstGeom prst="rect">
            <a:avLst/>
          </a:prstGeom>
          <a:noFill/>
          <a:ln>
            <a:solidFill>
              <a:schemeClr val="tx1"/>
            </a:solidFill>
          </a:ln>
        </p:spPr>
        <p:txBody>
          <a:bodyPr wrap="square" rtlCol="0">
            <a:spAutoFit/>
          </a:bodyPr>
          <a:lstStyle/>
          <a:p>
            <a:endParaRPr lang="en-GB" dirty="0"/>
          </a:p>
        </p:txBody>
      </p:sp>
      <p:sp>
        <p:nvSpPr>
          <p:cNvPr id="208" name="TextBox 207">
            <a:extLst>
              <a:ext uri="{FF2B5EF4-FFF2-40B4-BE49-F238E27FC236}">
                <a16:creationId xmlns:a16="http://schemas.microsoft.com/office/drawing/2014/main" id="{DB353686-010F-22C6-8943-53DF8A552EF1}"/>
              </a:ext>
            </a:extLst>
          </p:cNvPr>
          <p:cNvSpPr txBox="1"/>
          <p:nvPr/>
        </p:nvSpPr>
        <p:spPr>
          <a:xfrm>
            <a:off x="10405135" y="4976761"/>
            <a:ext cx="243280" cy="258660"/>
          </a:xfrm>
          <a:prstGeom prst="rect">
            <a:avLst/>
          </a:prstGeom>
          <a:noFill/>
          <a:ln>
            <a:solidFill>
              <a:schemeClr val="tx1"/>
            </a:solidFill>
          </a:ln>
        </p:spPr>
        <p:txBody>
          <a:bodyPr wrap="square" rtlCol="0">
            <a:spAutoFit/>
          </a:bodyPr>
          <a:lstStyle/>
          <a:p>
            <a:endParaRPr lang="en-GB" dirty="0"/>
          </a:p>
        </p:txBody>
      </p:sp>
      <p:sp>
        <p:nvSpPr>
          <p:cNvPr id="209" name="TextBox 208">
            <a:extLst>
              <a:ext uri="{FF2B5EF4-FFF2-40B4-BE49-F238E27FC236}">
                <a16:creationId xmlns:a16="http://schemas.microsoft.com/office/drawing/2014/main" id="{E945C5E7-849A-92E2-66D7-BA8BC02BB9A2}"/>
              </a:ext>
            </a:extLst>
          </p:cNvPr>
          <p:cNvSpPr txBox="1"/>
          <p:nvPr/>
        </p:nvSpPr>
        <p:spPr>
          <a:xfrm>
            <a:off x="10648415" y="4976761"/>
            <a:ext cx="243280" cy="258660"/>
          </a:xfrm>
          <a:prstGeom prst="rect">
            <a:avLst/>
          </a:prstGeom>
          <a:noFill/>
          <a:ln>
            <a:solidFill>
              <a:schemeClr val="tx1"/>
            </a:solidFill>
          </a:ln>
        </p:spPr>
        <p:txBody>
          <a:bodyPr wrap="square" rtlCol="0">
            <a:spAutoFit/>
          </a:bodyPr>
          <a:lstStyle/>
          <a:p>
            <a:endParaRPr lang="en-GB" dirty="0"/>
          </a:p>
        </p:txBody>
      </p:sp>
      <p:sp>
        <p:nvSpPr>
          <p:cNvPr id="210" name="TextBox 209">
            <a:extLst>
              <a:ext uri="{FF2B5EF4-FFF2-40B4-BE49-F238E27FC236}">
                <a16:creationId xmlns:a16="http://schemas.microsoft.com/office/drawing/2014/main" id="{DF7085D0-7041-15FE-869A-D32604A63741}"/>
              </a:ext>
            </a:extLst>
          </p:cNvPr>
          <p:cNvSpPr txBox="1"/>
          <p:nvPr/>
        </p:nvSpPr>
        <p:spPr>
          <a:xfrm>
            <a:off x="10891695" y="4976761"/>
            <a:ext cx="243280" cy="258660"/>
          </a:xfrm>
          <a:prstGeom prst="rect">
            <a:avLst/>
          </a:prstGeom>
          <a:noFill/>
          <a:ln>
            <a:solidFill>
              <a:schemeClr val="tx1"/>
            </a:solidFill>
          </a:ln>
        </p:spPr>
        <p:txBody>
          <a:bodyPr wrap="square" rtlCol="0">
            <a:spAutoFit/>
          </a:bodyPr>
          <a:lstStyle/>
          <a:p>
            <a:endParaRPr lang="en-GB" dirty="0"/>
          </a:p>
        </p:txBody>
      </p:sp>
      <p:sp>
        <p:nvSpPr>
          <p:cNvPr id="211" name="TextBox 210">
            <a:extLst>
              <a:ext uri="{FF2B5EF4-FFF2-40B4-BE49-F238E27FC236}">
                <a16:creationId xmlns:a16="http://schemas.microsoft.com/office/drawing/2014/main" id="{6BE1E755-993F-9A2E-939C-0F85DC431A8E}"/>
              </a:ext>
            </a:extLst>
          </p:cNvPr>
          <p:cNvSpPr txBox="1"/>
          <p:nvPr/>
        </p:nvSpPr>
        <p:spPr>
          <a:xfrm>
            <a:off x="11134975" y="4976761"/>
            <a:ext cx="243280" cy="258660"/>
          </a:xfrm>
          <a:prstGeom prst="rect">
            <a:avLst/>
          </a:prstGeom>
          <a:noFill/>
          <a:ln>
            <a:solidFill>
              <a:schemeClr val="tx1"/>
            </a:solidFill>
          </a:ln>
        </p:spPr>
        <p:txBody>
          <a:bodyPr wrap="square" rtlCol="0">
            <a:spAutoFit/>
          </a:bodyPr>
          <a:lstStyle/>
          <a:p>
            <a:endParaRPr lang="en-GB" dirty="0"/>
          </a:p>
        </p:txBody>
      </p:sp>
      <p:sp>
        <p:nvSpPr>
          <p:cNvPr id="212" name="TextBox 211">
            <a:extLst>
              <a:ext uri="{FF2B5EF4-FFF2-40B4-BE49-F238E27FC236}">
                <a16:creationId xmlns:a16="http://schemas.microsoft.com/office/drawing/2014/main" id="{250D3AFA-AC5B-6BA1-8861-F043A9D7B8B2}"/>
              </a:ext>
            </a:extLst>
          </p:cNvPr>
          <p:cNvSpPr txBox="1"/>
          <p:nvPr/>
        </p:nvSpPr>
        <p:spPr>
          <a:xfrm>
            <a:off x="11378255" y="4976761"/>
            <a:ext cx="243280" cy="258660"/>
          </a:xfrm>
          <a:prstGeom prst="rect">
            <a:avLst/>
          </a:prstGeom>
          <a:noFill/>
          <a:ln>
            <a:solidFill>
              <a:schemeClr val="tx1"/>
            </a:solidFill>
          </a:ln>
        </p:spPr>
        <p:txBody>
          <a:bodyPr wrap="square" rtlCol="0">
            <a:spAutoFit/>
          </a:bodyPr>
          <a:lstStyle/>
          <a:p>
            <a:endParaRPr lang="en-GB" dirty="0"/>
          </a:p>
        </p:txBody>
      </p:sp>
      <p:sp>
        <p:nvSpPr>
          <p:cNvPr id="213" name="TextBox 212">
            <a:extLst>
              <a:ext uri="{FF2B5EF4-FFF2-40B4-BE49-F238E27FC236}">
                <a16:creationId xmlns:a16="http://schemas.microsoft.com/office/drawing/2014/main" id="{A61CBB7E-6134-B138-500F-FB9BB8E42799}"/>
              </a:ext>
            </a:extLst>
          </p:cNvPr>
          <p:cNvSpPr txBox="1"/>
          <p:nvPr/>
        </p:nvSpPr>
        <p:spPr>
          <a:xfrm>
            <a:off x="11621535" y="4976761"/>
            <a:ext cx="243280" cy="258660"/>
          </a:xfrm>
          <a:prstGeom prst="rect">
            <a:avLst/>
          </a:prstGeom>
          <a:noFill/>
          <a:ln>
            <a:solidFill>
              <a:schemeClr val="tx1"/>
            </a:solidFill>
          </a:ln>
        </p:spPr>
        <p:txBody>
          <a:bodyPr wrap="square" rtlCol="0">
            <a:spAutoFit/>
          </a:bodyPr>
          <a:lstStyle/>
          <a:p>
            <a:endParaRPr lang="en-GB" dirty="0"/>
          </a:p>
        </p:txBody>
      </p:sp>
      <p:sp>
        <p:nvSpPr>
          <p:cNvPr id="214" name="TextBox 213">
            <a:extLst>
              <a:ext uri="{FF2B5EF4-FFF2-40B4-BE49-F238E27FC236}">
                <a16:creationId xmlns:a16="http://schemas.microsoft.com/office/drawing/2014/main" id="{02915FBE-182C-40EE-6118-18BEE41C86E1}"/>
              </a:ext>
            </a:extLst>
          </p:cNvPr>
          <p:cNvSpPr txBox="1"/>
          <p:nvPr/>
        </p:nvSpPr>
        <p:spPr>
          <a:xfrm>
            <a:off x="8703570" y="4976761"/>
            <a:ext cx="243280" cy="258660"/>
          </a:xfrm>
          <a:prstGeom prst="rect">
            <a:avLst/>
          </a:prstGeom>
          <a:noFill/>
          <a:ln>
            <a:solidFill>
              <a:schemeClr val="tx1"/>
            </a:solidFill>
          </a:ln>
        </p:spPr>
        <p:txBody>
          <a:bodyPr wrap="square" rtlCol="0">
            <a:spAutoFit/>
          </a:bodyPr>
          <a:lstStyle/>
          <a:p>
            <a:endParaRPr lang="en-GB" dirty="0"/>
          </a:p>
        </p:txBody>
      </p:sp>
      <p:sp>
        <p:nvSpPr>
          <p:cNvPr id="215" name="TextBox 214">
            <a:extLst>
              <a:ext uri="{FF2B5EF4-FFF2-40B4-BE49-F238E27FC236}">
                <a16:creationId xmlns:a16="http://schemas.microsoft.com/office/drawing/2014/main" id="{AAEE0F83-2CC4-1F57-AC8E-4387CCB75540}"/>
              </a:ext>
            </a:extLst>
          </p:cNvPr>
          <p:cNvSpPr txBox="1"/>
          <p:nvPr/>
        </p:nvSpPr>
        <p:spPr>
          <a:xfrm>
            <a:off x="8945455" y="5243108"/>
            <a:ext cx="243280" cy="258660"/>
          </a:xfrm>
          <a:prstGeom prst="rect">
            <a:avLst/>
          </a:prstGeom>
          <a:noFill/>
          <a:ln>
            <a:solidFill>
              <a:schemeClr val="tx1"/>
            </a:solidFill>
          </a:ln>
        </p:spPr>
        <p:txBody>
          <a:bodyPr wrap="square" rtlCol="0">
            <a:spAutoFit/>
          </a:bodyPr>
          <a:lstStyle/>
          <a:p>
            <a:endParaRPr lang="en-GB" dirty="0"/>
          </a:p>
        </p:txBody>
      </p:sp>
      <p:sp>
        <p:nvSpPr>
          <p:cNvPr id="216" name="TextBox 215">
            <a:extLst>
              <a:ext uri="{FF2B5EF4-FFF2-40B4-BE49-F238E27FC236}">
                <a16:creationId xmlns:a16="http://schemas.microsoft.com/office/drawing/2014/main" id="{5C5A0A15-91A4-3352-E4BD-4D4340030C4E}"/>
              </a:ext>
            </a:extLst>
          </p:cNvPr>
          <p:cNvSpPr txBox="1"/>
          <p:nvPr/>
        </p:nvSpPr>
        <p:spPr>
          <a:xfrm>
            <a:off x="9188735" y="5243108"/>
            <a:ext cx="243280" cy="258660"/>
          </a:xfrm>
          <a:prstGeom prst="rect">
            <a:avLst/>
          </a:prstGeom>
          <a:noFill/>
          <a:ln>
            <a:solidFill>
              <a:schemeClr val="tx1"/>
            </a:solidFill>
          </a:ln>
        </p:spPr>
        <p:txBody>
          <a:bodyPr wrap="square" rtlCol="0">
            <a:spAutoFit/>
          </a:bodyPr>
          <a:lstStyle/>
          <a:p>
            <a:endParaRPr lang="en-GB" dirty="0"/>
          </a:p>
        </p:txBody>
      </p:sp>
      <p:sp>
        <p:nvSpPr>
          <p:cNvPr id="217" name="TextBox 216">
            <a:extLst>
              <a:ext uri="{FF2B5EF4-FFF2-40B4-BE49-F238E27FC236}">
                <a16:creationId xmlns:a16="http://schemas.microsoft.com/office/drawing/2014/main" id="{06467ED1-1C72-8722-DE4A-553AB216D318}"/>
              </a:ext>
            </a:extLst>
          </p:cNvPr>
          <p:cNvSpPr txBox="1"/>
          <p:nvPr/>
        </p:nvSpPr>
        <p:spPr>
          <a:xfrm>
            <a:off x="9432015" y="5243108"/>
            <a:ext cx="243280" cy="258660"/>
          </a:xfrm>
          <a:prstGeom prst="rect">
            <a:avLst/>
          </a:prstGeom>
          <a:noFill/>
          <a:ln>
            <a:solidFill>
              <a:schemeClr val="tx1"/>
            </a:solidFill>
          </a:ln>
        </p:spPr>
        <p:txBody>
          <a:bodyPr wrap="square" rtlCol="0">
            <a:spAutoFit/>
          </a:bodyPr>
          <a:lstStyle/>
          <a:p>
            <a:endParaRPr lang="en-GB" dirty="0"/>
          </a:p>
        </p:txBody>
      </p:sp>
      <p:sp>
        <p:nvSpPr>
          <p:cNvPr id="218" name="TextBox 217">
            <a:extLst>
              <a:ext uri="{FF2B5EF4-FFF2-40B4-BE49-F238E27FC236}">
                <a16:creationId xmlns:a16="http://schemas.microsoft.com/office/drawing/2014/main" id="{460F92A6-C6F0-A18D-7F49-642276CA7898}"/>
              </a:ext>
            </a:extLst>
          </p:cNvPr>
          <p:cNvSpPr txBox="1"/>
          <p:nvPr/>
        </p:nvSpPr>
        <p:spPr>
          <a:xfrm>
            <a:off x="9675295" y="5243108"/>
            <a:ext cx="243280" cy="258660"/>
          </a:xfrm>
          <a:prstGeom prst="rect">
            <a:avLst/>
          </a:prstGeom>
          <a:noFill/>
          <a:ln>
            <a:solidFill>
              <a:schemeClr val="tx1"/>
            </a:solidFill>
          </a:ln>
        </p:spPr>
        <p:txBody>
          <a:bodyPr wrap="square" rtlCol="0">
            <a:spAutoFit/>
          </a:bodyPr>
          <a:lstStyle/>
          <a:p>
            <a:endParaRPr lang="en-GB" dirty="0"/>
          </a:p>
        </p:txBody>
      </p:sp>
      <p:sp>
        <p:nvSpPr>
          <p:cNvPr id="219" name="TextBox 218">
            <a:extLst>
              <a:ext uri="{FF2B5EF4-FFF2-40B4-BE49-F238E27FC236}">
                <a16:creationId xmlns:a16="http://schemas.microsoft.com/office/drawing/2014/main" id="{85CD6D62-ABD1-808E-FCE3-8F1BE1272115}"/>
              </a:ext>
            </a:extLst>
          </p:cNvPr>
          <p:cNvSpPr txBox="1"/>
          <p:nvPr/>
        </p:nvSpPr>
        <p:spPr>
          <a:xfrm>
            <a:off x="9918575" y="5243108"/>
            <a:ext cx="243280" cy="258660"/>
          </a:xfrm>
          <a:prstGeom prst="rect">
            <a:avLst/>
          </a:prstGeom>
          <a:noFill/>
          <a:ln>
            <a:solidFill>
              <a:schemeClr val="tx1"/>
            </a:solidFill>
          </a:ln>
        </p:spPr>
        <p:txBody>
          <a:bodyPr wrap="square" rtlCol="0">
            <a:spAutoFit/>
          </a:bodyPr>
          <a:lstStyle/>
          <a:p>
            <a:endParaRPr lang="en-GB" dirty="0"/>
          </a:p>
        </p:txBody>
      </p:sp>
      <p:sp>
        <p:nvSpPr>
          <p:cNvPr id="220" name="TextBox 219">
            <a:extLst>
              <a:ext uri="{FF2B5EF4-FFF2-40B4-BE49-F238E27FC236}">
                <a16:creationId xmlns:a16="http://schemas.microsoft.com/office/drawing/2014/main" id="{61DAFFAE-C587-C806-29E5-357E34318878}"/>
              </a:ext>
            </a:extLst>
          </p:cNvPr>
          <p:cNvSpPr txBox="1"/>
          <p:nvPr/>
        </p:nvSpPr>
        <p:spPr>
          <a:xfrm>
            <a:off x="10161855" y="5243108"/>
            <a:ext cx="243280" cy="258660"/>
          </a:xfrm>
          <a:prstGeom prst="rect">
            <a:avLst/>
          </a:prstGeom>
          <a:noFill/>
          <a:ln>
            <a:solidFill>
              <a:schemeClr val="tx1"/>
            </a:solidFill>
          </a:ln>
        </p:spPr>
        <p:txBody>
          <a:bodyPr wrap="square" rtlCol="0">
            <a:spAutoFit/>
          </a:bodyPr>
          <a:lstStyle/>
          <a:p>
            <a:endParaRPr lang="en-GB" dirty="0"/>
          </a:p>
        </p:txBody>
      </p:sp>
      <p:sp>
        <p:nvSpPr>
          <p:cNvPr id="221" name="TextBox 220">
            <a:extLst>
              <a:ext uri="{FF2B5EF4-FFF2-40B4-BE49-F238E27FC236}">
                <a16:creationId xmlns:a16="http://schemas.microsoft.com/office/drawing/2014/main" id="{8B3F0DA3-1D57-A43A-DF60-CE069CC2BB59}"/>
              </a:ext>
            </a:extLst>
          </p:cNvPr>
          <p:cNvSpPr txBox="1"/>
          <p:nvPr/>
        </p:nvSpPr>
        <p:spPr>
          <a:xfrm>
            <a:off x="10405135" y="5243108"/>
            <a:ext cx="243280" cy="258660"/>
          </a:xfrm>
          <a:prstGeom prst="rect">
            <a:avLst/>
          </a:prstGeom>
          <a:noFill/>
          <a:ln>
            <a:solidFill>
              <a:schemeClr val="tx1"/>
            </a:solidFill>
          </a:ln>
        </p:spPr>
        <p:txBody>
          <a:bodyPr wrap="square" rtlCol="0">
            <a:spAutoFit/>
          </a:bodyPr>
          <a:lstStyle/>
          <a:p>
            <a:endParaRPr lang="en-GB" dirty="0"/>
          </a:p>
        </p:txBody>
      </p:sp>
      <p:sp>
        <p:nvSpPr>
          <p:cNvPr id="222" name="TextBox 221">
            <a:extLst>
              <a:ext uri="{FF2B5EF4-FFF2-40B4-BE49-F238E27FC236}">
                <a16:creationId xmlns:a16="http://schemas.microsoft.com/office/drawing/2014/main" id="{35CDDAB2-44AE-033F-37C6-1114705477C6}"/>
              </a:ext>
            </a:extLst>
          </p:cNvPr>
          <p:cNvSpPr txBox="1"/>
          <p:nvPr/>
        </p:nvSpPr>
        <p:spPr>
          <a:xfrm>
            <a:off x="10648415" y="5243108"/>
            <a:ext cx="243280" cy="258660"/>
          </a:xfrm>
          <a:prstGeom prst="rect">
            <a:avLst/>
          </a:prstGeom>
          <a:noFill/>
          <a:ln>
            <a:solidFill>
              <a:schemeClr val="tx1"/>
            </a:solidFill>
          </a:ln>
        </p:spPr>
        <p:txBody>
          <a:bodyPr wrap="square" rtlCol="0">
            <a:spAutoFit/>
          </a:bodyPr>
          <a:lstStyle/>
          <a:p>
            <a:endParaRPr lang="en-GB" dirty="0"/>
          </a:p>
        </p:txBody>
      </p:sp>
      <p:sp>
        <p:nvSpPr>
          <p:cNvPr id="223" name="TextBox 222">
            <a:extLst>
              <a:ext uri="{FF2B5EF4-FFF2-40B4-BE49-F238E27FC236}">
                <a16:creationId xmlns:a16="http://schemas.microsoft.com/office/drawing/2014/main" id="{E8DEE0F7-B278-B575-A804-7932867845C6}"/>
              </a:ext>
            </a:extLst>
          </p:cNvPr>
          <p:cNvSpPr txBox="1"/>
          <p:nvPr/>
        </p:nvSpPr>
        <p:spPr>
          <a:xfrm>
            <a:off x="10891695" y="5243108"/>
            <a:ext cx="243280" cy="258660"/>
          </a:xfrm>
          <a:prstGeom prst="rect">
            <a:avLst/>
          </a:prstGeom>
          <a:noFill/>
          <a:ln>
            <a:solidFill>
              <a:schemeClr val="tx1"/>
            </a:solidFill>
          </a:ln>
        </p:spPr>
        <p:txBody>
          <a:bodyPr wrap="square" rtlCol="0">
            <a:spAutoFit/>
          </a:bodyPr>
          <a:lstStyle/>
          <a:p>
            <a:endParaRPr lang="en-GB" dirty="0"/>
          </a:p>
        </p:txBody>
      </p:sp>
      <p:sp>
        <p:nvSpPr>
          <p:cNvPr id="224" name="TextBox 223">
            <a:extLst>
              <a:ext uri="{FF2B5EF4-FFF2-40B4-BE49-F238E27FC236}">
                <a16:creationId xmlns:a16="http://schemas.microsoft.com/office/drawing/2014/main" id="{E8A3B5BE-213C-F1FE-4E73-485205CCDAAC}"/>
              </a:ext>
            </a:extLst>
          </p:cNvPr>
          <p:cNvSpPr txBox="1"/>
          <p:nvPr/>
        </p:nvSpPr>
        <p:spPr>
          <a:xfrm>
            <a:off x="11134975" y="5243108"/>
            <a:ext cx="243280" cy="258660"/>
          </a:xfrm>
          <a:prstGeom prst="rect">
            <a:avLst/>
          </a:prstGeom>
          <a:noFill/>
          <a:ln>
            <a:solidFill>
              <a:schemeClr val="tx1"/>
            </a:solidFill>
          </a:ln>
        </p:spPr>
        <p:txBody>
          <a:bodyPr wrap="square" rtlCol="0">
            <a:spAutoFit/>
          </a:bodyPr>
          <a:lstStyle/>
          <a:p>
            <a:endParaRPr lang="en-GB" dirty="0"/>
          </a:p>
        </p:txBody>
      </p:sp>
      <p:sp>
        <p:nvSpPr>
          <p:cNvPr id="225" name="TextBox 224">
            <a:extLst>
              <a:ext uri="{FF2B5EF4-FFF2-40B4-BE49-F238E27FC236}">
                <a16:creationId xmlns:a16="http://schemas.microsoft.com/office/drawing/2014/main" id="{6B3D499C-2F76-4955-FDD8-4FD8BD4FFA4C}"/>
              </a:ext>
            </a:extLst>
          </p:cNvPr>
          <p:cNvSpPr txBox="1"/>
          <p:nvPr/>
        </p:nvSpPr>
        <p:spPr>
          <a:xfrm>
            <a:off x="11378255" y="5243108"/>
            <a:ext cx="243280" cy="258660"/>
          </a:xfrm>
          <a:prstGeom prst="rect">
            <a:avLst/>
          </a:prstGeom>
          <a:noFill/>
          <a:ln>
            <a:solidFill>
              <a:schemeClr val="tx1"/>
            </a:solidFill>
          </a:ln>
        </p:spPr>
        <p:txBody>
          <a:bodyPr wrap="square" rtlCol="0">
            <a:spAutoFit/>
          </a:bodyPr>
          <a:lstStyle/>
          <a:p>
            <a:endParaRPr lang="en-GB" dirty="0"/>
          </a:p>
        </p:txBody>
      </p:sp>
      <p:sp>
        <p:nvSpPr>
          <p:cNvPr id="226" name="TextBox 225">
            <a:extLst>
              <a:ext uri="{FF2B5EF4-FFF2-40B4-BE49-F238E27FC236}">
                <a16:creationId xmlns:a16="http://schemas.microsoft.com/office/drawing/2014/main" id="{44584E2A-8CEE-26FA-C271-EEE4DF8E337F}"/>
              </a:ext>
            </a:extLst>
          </p:cNvPr>
          <p:cNvSpPr txBox="1"/>
          <p:nvPr/>
        </p:nvSpPr>
        <p:spPr>
          <a:xfrm>
            <a:off x="11621535" y="5243108"/>
            <a:ext cx="243280" cy="258660"/>
          </a:xfrm>
          <a:prstGeom prst="rect">
            <a:avLst/>
          </a:prstGeom>
          <a:noFill/>
          <a:ln>
            <a:solidFill>
              <a:schemeClr val="tx1"/>
            </a:solidFill>
          </a:ln>
        </p:spPr>
        <p:txBody>
          <a:bodyPr wrap="square" rtlCol="0">
            <a:spAutoFit/>
          </a:bodyPr>
          <a:lstStyle/>
          <a:p>
            <a:endParaRPr lang="en-GB" dirty="0"/>
          </a:p>
        </p:txBody>
      </p:sp>
      <p:sp>
        <p:nvSpPr>
          <p:cNvPr id="227" name="TextBox 226">
            <a:extLst>
              <a:ext uri="{FF2B5EF4-FFF2-40B4-BE49-F238E27FC236}">
                <a16:creationId xmlns:a16="http://schemas.microsoft.com/office/drawing/2014/main" id="{EF89C030-3502-7ECE-0575-DBD3AA1ECF66}"/>
              </a:ext>
            </a:extLst>
          </p:cNvPr>
          <p:cNvSpPr txBox="1"/>
          <p:nvPr/>
        </p:nvSpPr>
        <p:spPr>
          <a:xfrm>
            <a:off x="8703570" y="5243108"/>
            <a:ext cx="243280" cy="258660"/>
          </a:xfrm>
          <a:prstGeom prst="rect">
            <a:avLst/>
          </a:prstGeom>
          <a:noFill/>
          <a:ln>
            <a:solidFill>
              <a:schemeClr val="tx1"/>
            </a:solidFill>
          </a:ln>
        </p:spPr>
        <p:txBody>
          <a:bodyPr wrap="square" rtlCol="0">
            <a:spAutoFit/>
          </a:bodyPr>
          <a:lstStyle/>
          <a:p>
            <a:endParaRPr lang="en-GB" dirty="0"/>
          </a:p>
        </p:txBody>
      </p:sp>
      <p:sp>
        <p:nvSpPr>
          <p:cNvPr id="228" name="TextBox 227">
            <a:extLst>
              <a:ext uri="{FF2B5EF4-FFF2-40B4-BE49-F238E27FC236}">
                <a16:creationId xmlns:a16="http://schemas.microsoft.com/office/drawing/2014/main" id="{F44335D5-A762-4C8F-EC44-90E998B21332}"/>
              </a:ext>
            </a:extLst>
          </p:cNvPr>
          <p:cNvSpPr txBox="1"/>
          <p:nvPr/>
        </p:nvSpPr>
        <p:spPr>
          <a:xfrm>
            <a:off x="249375" y="262769"/>
            <a:ext cx="11508376" cy="1200329"/>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 [2]:</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resolution matters with raster data!</a:t>
            </a:r>
          </a:p>
        </p:txBody>
      </p:sp>
      <p:cxnSp>
        <p:nvCxnSpPr>
          <p:cNvPr id="230" name="Straight Connector 229">
            <a:extLst>
              <a:ext uri="{FF2B5EF4-FFF2-40B4-BE49-F238E27FC236}">
                <a16:creationId xmlns:a16="http://schemas.microsoft.com/office/drawing/2014/main" id="{448DCD4B-EC55-B2D9-B0EA-1BF28A8D69AB}"/>
              </a:ext>
            </a:extLst>
          </p:cNvPr>
          <p:cNvCxnSpPr/>
          <p:nvPr/>
        </p:nvCxnSpPr>
        <p:spPr>
          <a:xfrm>
            <a:off x="310392" y="5637402"/>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6A381C3-1C78-90B2-D13D-3926DC181F16}"/>
              </a:ext>
            </a:extLst>
          </p:cNvPr>
          <p:cNvCxnSpPr/>
          <p:nvPr/>
        </p:nvCxnSpPr>
        <p:spPr>
          <a:xfrm>
            <a:off x="2274814" y="5637402"/>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862C501-C10B-14FE-4175-FB0352BEB5BD}"/>
              </a:ext>
            </a:extLst>
          </p:cNvPr>
          <p:cNvCxnSpPr/>
          <p:nvPr/>
        </p:nvCxnSpPr>
        <p:spPr>
          <a:xfrm>
            <a:off x="310392" y="6342077"/>
            <a:ext cx="19630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34843AA-C0AF-DCA9-8F0C-9902358BB93D}"/>
              </a:ext>
            </a:extLst>
          </p:cNvPr>
          <p:cNvSpPr txBox="1"/>
          <p:nvPr/>
        </p:nvSpPr>
        <p:spPr>
          <a:xfrm>
            <a:off x="604007" y="5812381"/>
            <a:ext cx="1568742" cy="369332"/>
          </a:xfrm>
          <a:prstGeom prst="rect">
            <a:avLst/>
          </a:prstGeom>
          <a:noFill/>
        </p:spPr>
        <p:txBody>
          <a:bodyPr wrap="square" rtlCol="0">
            <a:spAutoFit/>
          </a:bodyPr>
          <a:lstStyle/>
          <a:p>
            <a:pPr algn="ctr"/>
            <a:r>
              <a:rPr lang="en-GB" dirty="0"/>
              <a:t>5.0km</a:t>
            </a:r>
            <a:endParaRPr lang="en-GB" baseline="30000" dirty="0"/>
          </a:p>
        </p:txBody>
      </p:sp>
      <p:sp>
        <p:nvSpPr>
          <p:cNvPr id="235" name="TextBox 234">
            <a:extLst>
              <a:ext uri="{FF2B5EF4-FFF2-40B4-BE49-F238E27FC236}">
                <a16:creationId xmlns:a16="http://schemas.microsoft.com/office/drawing/2014/main" id="{CFAD27DF-CBDF-AC8F-6353-A93EDD217F7C}"/>
              </a:ext>
            </a:extLst>
          </p:cNvPr>
          <p:cNvSpPr txBox="1"/>
          <p:nvPr/>
        </p:nvSpPr>
        <p:spPr>
          <a:xfrm>
            <a:off x="468378" y="4704818"/>
            <a:ext cx="1568742" cy="369332"/>
          </a:xfrm>
          <a:prstGeom prst="rect">
            <a:avLst/>
          </a:prstGeom>
          <a:noFill/>
        </p:spPr>
        <p:txBody>
          <a:bodyPr wrap="square" rtlCol="0">
            <a:spAutoFit/>
          </a:bodyPr>
          <a:lstStyle/>
          <a:p>
            <a:pPr algn="ctr"/>
            <a:r>
              <a:rPr lang="en-GB" dirty="0"/>
              <a:t>25.0km</a:t>
            </a:r>
            <a:r>
              <a:rPr lang="en-GB" baseline="30000" dirty="0"/>
              <a:t>2</a:t>
            </a:r>
          </a:p>
        </p:txBody>
      </p:sp>
      <p:cxnSp>
        <p:nvCxnSpPr>
          <p:cNvPr id="236" name="Straight Connector 235">
            <a:extLst>
              <a:ext uri="{FF2B5EF4-FFF2-40B4-BE49-F238E27FC236}">
                <a16:creationId xmlns:a16="http://schemas.microsoft.com/office/drawing/2014/main" id="{6859324E-7BA1-0FBE-8D6F-5747FACB62AE}"/>
              </a:ext>
            </a:extLst>
          </p:cNvPr>
          <p:cNvCxnSpPr>
            <a:cxnSpLocks/>
          </p:cNvCxnSpPr>
          <p:nvPr/>
        </p:nvCxnSpPr>
        <p:spPr>
          <a:xfrm>
            <a:off x="4761442" y="5613209"/>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B998D53-557A-2BE7-7BB1-029519C77AD9}"/>
              </a:ext>
            </a:extLst>
          </p:cNvPr>
          <p:cNvCxnSpPr>
            <a:cxnSpLocks/>
          </p:cNvCxnSpPr>
          <p:nvPr/>
        </p:nvCxnSpPr>
        <p:spPr>
          <a:xfrm>
            <a:off x="5435360" y="5613209"/>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74D0139-18E8-1CB8-59E4-06FE91F5BA99}"/>
              </a:ext>
            </a:extLst>
          </p:cNvPr>
          <p:cNvCxnSpPr>
            <a:cxnSpLocks/>
          </p:cNvCxnSpPr>
          <p:nvPr/>
        </p:nvCxnSpPr>
        <p:spPr>
          <a:xfrm>
            <a:off x="4761442" y="6309920"/>
            <a:ext cx="672520" cy="7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EAF7E23-F512-0989-3950-24451CFCF615}"/>
              </a:ext>
            </a:extLst>
          </p:cNvPr>
          <p:cNvSpPr txBox="1"/>
          <p:nvPr/>
        </p:nvSpPr>
        <p:spPr>
          <a:xfrm>
            <a:off x="4667062" y="5845011"/>
            <a:ext cx="870352" cy="261610"/>
          </a:xfrm>
          <a:prstGeom prst="rect">
            <a:avLst/>
          </a:prstGeom>
          <a:noFill/>
        </p:spPr>
        <p:txBody>
          <a:bodyPr wrap="square" rtlCol="0">
            <a:spAutoFit/>
          </a:bodyPr>
          <a:lstStyle/>
          <a:p>
            <a:pPr algn="ctr"/>
            <a:r>
              <a:rPr lang="en-GB" sz="1100" dirty="0"/>
              <a:t>1.0km</a:t>
            </a:r>
            <a:endParaRPr lang="en-GB" sz="1100" baseline="30000" dirty="0"/>
          </a:p>
        </p:txBody>
      </p:sp>
      <p:sp>
        <p:nvSpPr>
          <p:cNvPr id="243" name="TextBox 242">
            <a:extLst>
              <a:ext uri="{FF2B5EF4-FFF2-40B4-BE49-F238E27FC236}">
                <a16:creationId xmlns:a16="http://schemas.microsoft.com/office/drawing/2014/main" id="{43DA1FF4-D7F2-F457-048D-E87C5F1345BE}"/>
              </a:ext>
            </a:extLst>
          </p:cNvPr>
          <p:cNvSpPr txBox="1"/>
          <p:nvPr/>
        </p:nvSpPr>
        <p:spPr>
          <a:xfrm>
            <a:off x="4331527" y="5105310"/>
            <a:ext cx="1568742" cy="307777"/>
          </a:xfrm>
          <a:prstGeom prst="rect">
            <a:avLst/>
          </a:prstGeom>
          <a:noFill/>
        </p:spPr>
        <p:txBody>
          <a:bodyPr wrap="square" rtlCol="0">
            <a:spAutoFit/>
          </a:bodyPr>
          <a:lstStyle/>
          <a:p>
            <a:pPr algn="ctr"/>
            <a:r>
              <a:rPr lang="en-GB" sz="1400" dirty="0"/>
              <a:t>1.0km</a:t>
            </a:r>
            <a:r>
              <a:rPr lang="en-GB" sz="1400" baseline="30000" dirty="0"/>
              <a:t>2</a:t>
            </a:r>
          </a:p>
        </p:txBody>
      </p:sp>
      <p:cxnSp>
        <p:nvCxnSpPr>
          <p:cNvPr id="244" name="Straight Connector 243">
            <a:extLst>
              <a:ext uri="{FF2B5EF4-FFF2-40B4-BE49-F238E27FC236}">
                <a16:creationId xmlns:a16="http://schemas.microsoft.com/office/drawing/2014/main" id="{8995A594-F4CF-FE9E-E05A-19F827DC3E63}"/>
              </a:ext>
            </a:extLst>
          </p:cNvPr>
          <p:cNvCxnSpPr>
            <a:cxnSpLocks/>
          </p:cNvCxnSpPr>
          <p:nvPr/>
        </p:nvCxnSpPr>
        <p:spPr>
          <a:xfrm>
            <a:off x="8703570" y="5504080"/>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2AA66FB-C212-9FE9-078B-DE721DD56166}"/>
              </a:ext>
            </a:extLst>
          </p:cNvPr>
          <p:cNvCxnSpPr>
            <a:cxnSpLocks/>
          </p:cNvCxnSpPr>
          <p:nvPr/>
        </p:nvCxnSpPr>
        <p:spPr>
          <a:xfrm>
            <a:off x="8945455" y="5504080"/>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F7008A77-CD25-5EFF-B959-7EA134E20EB6}"/>
              </a:ext>
            </a:extLst>
          </p:cNvPr>
          <p:cNvCxnSpPr>
            <a:cxnSpLocks/>
          </p:cNvCxnSpPr>
          <p:nvPr/>
        </p:nvCxnSpPr>
        <p:spPr>
          <a:xfrm>
            <a:off x="8685402" y="6225533"/>
            <a:ext cx="2600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8DA681A9-82DE-9DA1-1797-E7434225DDCA}"/>
              </a:ext>
            </a:extLst>
          </p:cNvPr>
          <p:cNvSpPr txBox="1"/>
          <p:nvPr/>
        </p:nvSpPr>
        <p:spPr>
          <a:xfrm>
            <a:off x="8387244" y="6258192"/>
            <a:ext cx="870352" cy="230832"/>
          </a:xfrm>
          <a:prstGeom prst="rect">
            <a:avLst/>
          </a:prstGeom>
          <a:noFill/>
        </p:spPr>
        <p:txBody>
          <a:bodyPr wrap="square" rtlCol="0">
            <a:spAutoFit/>
          </a:bodyPr>
          <a:lstStyle/>
          <a:p>
            <a:pPr algn="ctr"/>
            <a:r>
              <a:rPr lang="en-GB" sz="900" dirty="0"/>
              <a:t>100m</a:t>
            </a:r>
            <a:endParaRPr lang="en-GB" sz="900" baseline="30000" dirty="0"/>
          </a:p>
        </p:txBody>
      </p:sp>
      <p:sp>
        <p:nvSpPr>
          <p:cNvPr id="252" name="TextBox 251">
            <a:extLst>
              <a:ext uri="{FF2B5EF4-FFF2-40B4-BE49-F238E27FC236}">
                <a16:creationId xmlns:a16="http://schemas.microsoft.com/office/drawing/2014/main" id="{4EBEAFE6-266B-CF6A-AEA1-EBAFCA63CB8E}"/>
              </a:ext>
            </a:extLst>
          </p:cNvPr>
          <p:cNvSpPr txBox="1"/>
          <p:nvPr/>
        </p:nvSpPr>
        <p:spPr>
          <a:xfrm>
            <a:off x="389385" y="1630769"/>
            <a:ext cx="3768062" cy="369332"/>
          </a:xfrm>
          <a:prstGeom prst="rect">
            <a:avLst/>
          </a:prstGeom>
          <a:noFill/>
        </p:spPr>
        <p:txBody>
          <a:bodyPr wrap="square" rtlCol="0">
            <a:spAutoFit/>
          </a:bodyPr>
          <a:lstStyle/>
          <a:p>
            <a:r>
              <a:rPr lang="en-GB" b="1" dirty="0">
                <a:latin typeface="Helvetica" pitchFamily="2" charset="0"/>
              </a:rPr>
              <a:t>Coarse (or low) resolution</a:t>
            </a:r>
          </a:p>
        </p:txBody>
      </p:sp>
      <p:sp>
        <p:nvSpPr>
          <p:cNvPr id="253" name="TextBox 252">
            <a:extLst>
              <a:ext uri="{FF2B5EF4-FFF2-40B4-BE49-F238E27FC236}">
                <a16:creationId xmlns:a16="http://schemas.microsoft.com/office/drawing/2014/main" id="{22BE5E7F-39CE-5D04-EECF-3FE790D68730}"/>
              </a:ext>
            </a:extLst>
          </p:cNvPr>
          <p:cNvSpPr txBox="1"/>
          <p:nvPr/>
        </p:nvSpPr>
        <p:spPr>
          <a:xfrm>
            <a:off x="8757409" y="1579928"/>
            <a:ext cx="3000342" cy="369332"/>
          </a:xfrm>
          <a:prstGeom prst="rect">
            <a:avLst/>
          </a:prstGeom>
          <a:noFill/>
        </p:spPr>
        <p:txBody>
          <a:bodyPr wrap="square" rtlCol="0">
            <a:spAutoFit/>
          </a:bodyPr>
          <a:lstStyle/>
          <a:p>
            <a:r>
              <a:rPr lang="en-GB" b="1" dirty="0">
                <a:latin typeface="Helvetica" pitchFamily="2" charset="0"/>
              </a:rPr>
              <a:t>Fine (or high) resolution</a:t>
            </a:r>
          </a:p>
        </p:txBody>
      </p:sp>
      <p:cxnSp>
        <p:nvCxnSpPr>
          <p:cNvPr id="254" name="Straight Arrow Connector 253">
            <a:extLst>
              <a:ext uri="{FF2B5EF4-FFF2-40B4-BE49-F238E27FC236}">
                <a16:creationId xmlns:a16="http://schemas.microsoft.com/office/drawing/2014/main" id="{149E121C-F867-BD0E-6DB1-951357CA61D2}"/>
              </a:ext>
            </a:extLst>
          </p:cNvPr>
          <p:cNvCxnSpPr>
            <a:cxnSpLocks/>
          </p:cNvCxnSpPr>
          <p:nvPr/>
        </p:nvCxnSpPr>
        <p:spPr>
          <a:xfrm flipV="1">
            <a:off x="3659007" y="1776191"/>
            <a:ext cx="5026395" cy="2324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6" name="Slide Number Placeholder 3">
            <a:extLst>
              <a:ext uri="{FF2B5EF4-FFF2-40B4-BE49-F238E27FC236}">
                <a16:creationId xmlns:a16="http://schemas.microsoft.com/office/drawing/2014/main" id="{615C2458-8B92-7E1C-57A1-247B55DF1B7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734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Types of Spatial Data Formats</a:t>
            </a:r>
          </a:p>
        </p:txBody>
      </p:sp>
      <p:sp>
        <p:nvSpPr>
          <p:cNvPr id="3" name="Slide Number Placeholder 3">
            <a:extLst>
              <a:ext uri="{FF2B5EF4-FFF2-40B4-BE49-F238E27FC236}">
                <a16:creationId xmlns:a16="http://schemas.microsoft.com/office/drawing/2014/main" id="{00F22F89-52EF-8F3A-0DC0-0DA8D6F5771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 and Raster data, are the two types of spatial data – the former maps out discrete entities and the latter visualizes entities over a continuous surface. </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Features are entities visualized on a map output, the attribute is a quantitative or qualitative description of that feature.</a:t>
            </a:r>
          </a:p>
          <a:p>
            <a:pPr marL="457200"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Vectors are points, lines and polygon. A raster is a collection of pixels.</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Types of spatial operation</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Both types of outputs provide valuable information, but we should be aware of certain limitations for example – vector-based choropleths can result in a severe form of bias known as Ecological Fallacy</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Raster outputs on the other hand are dependent pixel size. Two can use the same data and yield different results due to this artefact.</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11D2F236-A27F-2FEC-3B44-C57E753788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05E6BBDB-41CE-FBFF-FDDE-F1B725BF009C}"/>
              </a:ext>
            </a:extLst>
          </p:cNvPr>
          <p:cNvPicPr>
            <a:picLocks noChangeAspect="1"/>
          </p:cNvPicPr>
          <p:nvPr/>
        </p:nvPicPr>
        <p:blipFill rotWithShape="1">
          <a:blip r:embed="rId2"/>
          <a:srcRect l="77845"/>
          <a:stretch/>
        </p:blipFill>
        <p:spPr>
          <a:xfrm>
            <a:off x="4340771" y="3877528"/>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7450E98-1070-3E46-84C1-E41E3ABEFD68}"/>
              </a:ext>
            </a:extLst>
          </p:cNvPr>
          <p:cNvPicPr>
            <a:picLocks noChangeAspect="1"/>
          </p:cNvPicPr>
          <p:nvPr/>
        </p:nvPicPr>
        <p:blipFill rotWithShape="1">
          <a:blip r:embed="rId3"/>
          <a:srcRect t="15081" b="349"/>
          <a:stretch/>
        </p:blipFill>
        <p:spPr>
          <a:xfrm>
            <a:off x="4640093" y="135180"/>
            <a:ext cx="7509117" cy="4223096"/>
          </a:xfrm>
          <a:prstGeom prst="rect">
            <a:avLst/>
          </a:prstGeom>
        </p:spPr>
      </p:pic>
      <p:sp>
        <p:nvSpPr>
          <p:cNvPr id="10" name="TextBox 9">
            <a:extLst>
              <a:ext uri="{FF2B5EF4-FFF2-40B4-BE49-F238E27FC236}">
                <a16:creationId xmlns:a16="http://schemas.microsoft.com/office/drawing/2014/main" id="{A820AACD-BA05-D74E-B464-B3FA9E9E9731}"/>
              </a:ext>
            </a:extLst>
          </p:cNvPr>
          <p:cNvSpPr txBox="1"/>
          <p:nvPr/>
        </p:nvSpPr>
        <p:spPr>
          <a:xfrm>
            <a:off x="178977" y="135180"/>
            <a:ext cx="4461116" cy="3970318"/>
          </a:xfrm>
          <a:prstGeom prst="rect">
            <a:avLst/>
          </a:prstGeom>
          <a:solidFill>
            <a:schemeClr val="bg1"/>
          </a:solidFill>
        </p:spPr>
        <p:txBody>
          <a:bodyPr wrap="square" rtlCol="0">
            <a:spAutoFit/>
          </a:bodyPr>
          <a:lstStyle/>
          <a:p>
            <a:r>
              <a:rPr lang="en-US" b="1" dirty="0">
                <a:latin typeface="Helvetica" pitchFamily="2" charset="0"/>
              </a:rPr>
              <a:t>Suppose we want to map the following from this landscape:</a:t>
            </a:r>
          </a:p>
          <a:p>
            <a:endParaRPr lang="en-US" dirty="0">
              <a:latin typeface="Helvetica" pitchFamily="2" charset="0"/>
            </a:endParaRPr>
          </a:p>
          <a:p>
            <a:r>
              <a:rPr lang="en-US" b="1" dirty="0">
                <a:latin typeface="Helvetica" pitchFamily="2" charset="0"/>
              </a:rPr>
              <a:t>1. Physical objects:</a:t>
            </a:r>
          </a:p>
          <a:p>
            <a:pPr marL="285750" indent="-285750">
              <a:buFont typeface="Arial" panose="020B0604020202020204" pitchFamily="34" charset="0"/>
              <a:buChar char="•"/>
            </a:pPr>
            <a:r>
              <a:rPr lang="en-US" dirty="0">
                <a:latin typeface="Helvetica" pitchFamily="2" charset="0"/>
              </a:rPr>
              <a:t>Location of buildings</a:t>
            </a:r>
          </a:p>
          <a:p>
            <a:pPr marL="285750" indent="-285750">
              <a:buFont typeface="Arial" panose="020B0604020202020204" pitchFamily="34" charset="0"/>
              <a:buChar char="•"/>
            </a:pPr>
            <a:r>
              <a:rPr lang="en-US" dirty="0">
                <a:latin typeface="Helvetica" pitchFamily="2" charset="0"/>
              </a:rPr>
              <a:t>Farm plots</a:t>
            </a:r>
          </a:p>
          <a:p>
            <a:pPr marL="285750" indent="-285750">
              <a:buFont typeface="Arial" panose="020B0604020202020204" pitchFamily="34" charset="0"/>
              <a:buChar char="•"/>
            </a:pPr>
            <a:r>
              <a:rPr lang="en-US" dirty="0">
                <a:latin typeface="Helvetica" pitchFamily="2" charset="0"/>
              </a:rPr>
              <a:t>Locations of trees</a:t>
            </a:r>
          </a:p>
          <a:p>
            <a:pPr marL="285750" indent="-285750">
              <a:buFont typeface="Arial" panose="020B0604020202020204" pitchFamily="34" charset="0"/>
              <a:buChar char="•"/>
            </a:pPr>
            <a:r>
              <a:rPr lang="en-US" dirty="0">
                <a:latin typeface="Helvetica" pitchFamily="2" charset="0"/>
              </a:rPr>
              <a:t>Road network</a:t>
            </a:r>
          </a:p>
          <a:p>
            <a:pPr marL="285750" indent="-285750">
              <a:buFont typeface="Arial" panose="020B0604020202020204" pitchFamily="34" charset="0"/>
              <a:buChar char="•"/>
            </a:pPr>
            <a:r>
              <a:rPr lang="en-US" dirty="0">
                <a:latin typeface="Helvetica" pitchFamily="2" charset="0"/>
              </a:rPr>
              <a:t>Block areas (divided by the road)</a:t>
            </a:r>
          </a:p>
          <a:p>
            <a:pPr marL="285750" indent="-285750">
              <a:buFont typeface="Arial" panose="020B0604020202020204" pitchFamily="34" charset="0"/>
              <a:buChar char="•"/>
            </a:pPr>
            <a:endParaRPr lang="en-US" dirty="0">
              <a:latin typeface="Helvetica" pitchFamily="2" charset="0"/>
            </a:endParaRPr>
          </a:p>
          <a:p>
            <a:r>
              <a:rPr lang="en-US" b="1" dirty="0">
                <a:latin typeface="Helvetica" pitchFamily="2" charset="0"/>
              </a:rPr>
              <a:t>2. Levels of soil moisture across the landscape</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p:txBody>
      </p:sp>
      <p:sp>
        <p:nvSpPr>
          <p:cNvPr id="3" name="Slide Number Placeholder 3">
            <a:extLst>
              <a:ext uri="{FF2B5EF4-FFF2-40B4-BE49-F238E27FC236}">
                <a16:creationId xmlns:a16="http://schemas.microsoft.com/office/drawing/2014/main" id="{EA5AF31A-899C-D602-F28E-9A84F40EDC9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7181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1689463"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buildings</a:t>
            </a: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trees</a:t>
            </a:r>
          </a:p>
        </p:txBody>
      </p:sp>
      <p:sp>
        <p:nvSpPr>
          <p:cNvPr id="9" name="TextBox 8">
            <a:extLst>
              <a:ext uri="{FF2B5EF4-FFF2-40B4-BE49-F238E27FC236}">
                <a16:creationId xmlns:a16="http://schemas.microsoft.com/office/drawing/2014/main" id="{6CB99854-F212-6048-BFD0-822054698DBB}"/>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2404960"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Land-use plots (Farm)</a:t>
            </a:r>
            <a:endParaRPr lang="en-US" sz="1600" b="1" dirty="0">
              <a:solidFill>
                <a:srgbClr val="FF0000"/>
              </a:solidFill>
              <a:latin typeface="Helvetica" pitchFamily="2" charset="0"/>
            </a:endParaRPr>
          </a:p>
        </p:txBody>
      </p:sp>
      <p:sp>
        <p:nvSpPr>
          <p:cNvPr id="5" name="Slide Number Placeholder 3">
            <a:extLst>
              <a:ext uri="{FF2B5EF4-FFF2-40B4-BE49-F238E27FC236}">
                <a16:creationId xmlns:a16="http://schemas.microsoft.com/office/drawing/2014/main" id="{92C6FAEA-C622-0DD7-B2F6-08CF4ED07EA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8347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12950" y="11010"/>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67171" y="3259723"/>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5"/>
              <a:stretch>
                <a:fillRect/>
              </a:stretch>
            </p:blipFill>
            <p:spPr>
              <a:xfrm>
                <a:off x="142713" y="207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5"/>
              <a:stretch>
                <a:fillRect/>
              </a:stretch>
            </p:blipFill>
            <p:spPr>
              <a:xfrm>
                <a:off x="475353" y="214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8"/>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5"/>
              <a:stretch>
                <a:fillRect/>
              </a:stretch>
            </p:blipFill>
            <p:spPr>
              <a:xfrm>
                <a:off x="249633" y="2685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5"/>
              <a:stretch>
                <a:fillRect/>
              </a:stretch>
            </p:blipFill>
            <p:spPr>
              <a:xfrm>
                <a:off x="63123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5"/>
              <a:stretch>
                <a:fillRect/>
              </a:stretch>
            </p:blipFill>
            <p:spPr>
              <a:xfrm>
                <a:off x="892953" y="322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5"/>
              <a:stretch>
                <a:fillRect/>
              </a:stretch>
            </p:blipFill>
            <p:spPr>
              <a:xfrm>
                <a:off x="508833" y="3456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5"/>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5"/>
              <a:stretch>
                <a:fillRect/>
              </a:stretch>
            </p:blipFill>
            <p:spPr>
              <a:xfrm>
                <a:off x="1763433" y="4721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5"/>
              <a:stretch>
                <a:fillRect/>
              </a:stretch>
            </p:blipFill>
            <p:spPr>
              <a:xfrm>
                <a:off x="981153" y="525349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5"/>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5"/>
              <a:stretch>
                <a:fillRect/>
              </a:stretch>
            </p:blipFill>
            <p:spPr>
              <a:xfrm>
                <a:off x="1472193" y="5532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5"/>
              <a:stretch>
                <a:fillRect/>
              </a:stretch>
            </p:blipFill>
            <p:spPr>
              <a:xfrm>
                <a:off x="468873" y="568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5"/>
              <a:stretch>
                <a:fillRect/>
              </a:stretch>
            </p:blipFill>
            <p:spPr>
              <a:xfrm>
                <a:off x="273033" y="621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5"/>
              <a:stretch>
                <a:fillRect/>
              </a:stretch>
            </p:blipFill>
            <p:spPr>
              <a:xfrm>
                <a:off x="11236833" y="2600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5"/>
              <a:stretch>
                <a:fillRect/>
              </a:stretch>
            </p:blipFill>
            <p:spPr>
              <a:xfrm>
                <a:off x="11895993" y="1845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5"/>
              <a:stretch>
                <a:fillRect/>
              </a:stretch>
            </p:blipFill>
            <p:spPr>
              <a:xfrm>
                <a:off x="11268153" y="197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5"/>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5"/>
              <a:stretch>
                <a:fillRect/>
              </a:stretch>
            </p:blipFill>
            <p:spPr>
              <a:xfrm>
                <a:off x="1152231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5"/>
              <a:stretch>
                <a:fillRect/>
              </a:stretch>
            </p:blipFill>
            <p:spPr>
              <a:xfrm>
                <a:off x="1028175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5"/>
              <a:stretch>
                <a:fillRect/>
              </a:stretch>
            </p:blipFill>
            <p:spPr>
              <a:xfrm>
                <a:off x="10085193" y="1050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5"/>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5"/>
              <a:stretch>
                <a:fillRect/>
              </a:stretch>
            </p:blipFill>
            <p:spPr>
              <a:xfrm>
                <a:off x="11234673" y="213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30"/>
              <a:stretch>
                <a:fillRect/>
              </a:stretch>
            </p:blipFill>
            <p:spPr>
              <a:xfrm>
                <a:off x="7163793" y="6453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2"/>
              <a:stretch>
                <a:fillRect/>
              </a:stretch>
            </p:blipFill>
            <p:spPr>
              <a:xfrm>
                <a:off x="1722393" y="59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2"/>
              <a:stretch>
                <a:fillRect/>
              </a:stretch>
            </p:blipFill>
            <p:spPr>
              <a:xfrm>
                <a:off x="2099313" y="6402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2"/>
              <a:stretch>
                <a:fillRect/>
              </a:stretch>
            </p:blipFill>
            <p:spPr>
              <a:xfrm>
                <a:off x="2499273" y="6336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2"/>
              <a:stretch>
                <a:fillRect/>
              </a:stretch>
            </p:blipFill>
            <p:spPr>
              <a:xfrm>
                <a:off x="2263113" y="5689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2"/>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2"/>
              <a:stretch>
                <a:fillRect/>
              </a:stretch>
            </p:blipFill>
            <p:spPr>
              <a:xfrm>
                <a:off x="289203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2"/>
              <a:stretch>
                <a:fillRect/>
              </a:stretch>
            </p:blipFill>
            <p:spPr>
              <a:xfrm>
                <a:off x="3077073" y="5278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2"/>
              <a:stretch>
                <a:fillRect/>
              </a:stretch>
            </p:blipFill>
            <p:spPr>
              <a:xfrm>
                <a:off x="3912273" y="6578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2"/>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2"/>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2"/>
              <a:stretch>
                <a:fillRect/>
              </a:stretch>
            </p:blipFill>
            <p:spPr>
              <a:xfrm>
                <a:off x="4522833" y="550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2"/>
              <a:stretch>
                <a:fillRect/>
              </a:stretch>
            </p:blipFill>
            <p:spPr>
              <a:xfrm>
                <a:off x="436911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2"/>
              <a:stretch>
                <a:fillRect/>
              </a:stretch>
            </p:blipFill>
            <p:spPr>
              <a:xfrm>
                <a:off x="4174713" y="542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2"/>
              <a:stretch>
                <a:fillRect/>
              </a:stretch>
            </p:blipFill>
            <p:spPr>
              <a:xfrm>
                <a:off x="4594833" y="5102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7"/>
              <a:stretch>
                <a:fillRect/>
              </a:stretch>
            </p:blipFill>
            <p:spPr>
              <a:xfrm>
                <a:off x="494151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2"/>
              <a:stretch>
                <a:fillRect/>
              </a:stretch>
            </p:blipFill>
            <p:spPr>
              <a:xfrm>
                <a:off x="4765113" y="4393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2"/>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2"/>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2"/>
              <a:stretch>
                <a:fillRect/>
              </a:stretch>
            </p:blipFill>
            <p:spPr>
              <a:xfrm>
                <a:off x="3165993" y="2789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2"/>
              <a:stretch>
                <a:fillRect/>
              </a:stretch>
            </p:blipFill>
            <p:spPr>
              <a:xfrm>
                <a:off x="2925513" y="2794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2"/>
              <a:stretch>
                <a:fillRect/>
              </a:stretch>
            </p:blipFill>
            <p:spPr>
              <a:xfrm>
                <a:off x="2423313" y="2454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2"/>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2"/>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2"/>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2"/>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2"/>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2"/>
              <a:stretch>
                <a:fillRect/>
              </a:stretch>
            </p:blipFill>
            <p:spPr>
              <a:xfrm>
                <a:off x="62691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2"/>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2"/>
              <a:stretch>
                <a:fillRect/>
              </a:stretch>
            </p:blipFill>
            <p:spPr>
              <a:xfrm>
                <a:off x="94833" y="493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2"/>
              <a:stretch>
                <a:fillRect/>
              </a:stretch>
            </p:blipFill>
            <p:spPr>
              <a:xfrm>
                <a:off x="422793" y="541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2"/>
              <a:stretch>
                <a:fillRect/>
              </a:stretch>
            </p:blipFill>
            <p:spPr>
              <a:xfrm>
                <a:off x="54087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2"/>
              <a:stretch>
                <a:fillRect/>
              </a:stretch>
            </p:blipFill>
            <p:spPr>
              <a:xfrm>
                <a:off x="266553" y="1694535"/>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2"/>
              <a:stretch>
                <a:fillRect/>
              </a:stretch>
            </p:blipFill>
            <p:spPr>
              <a:xfrm>
                <a:off x="9933273" y="1892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2"/>
              <a:stretch>
                <a:fillRect/>
              </a:stretch>
            </p:blipFill>
            <p:spPr>
              <a:xfrm>
                <a:off x="1181463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2"/>
              <a:stretch>
                <a:fillRect/>
              </a:stretch>
            </p:blipFill>
            <p:spPr>
              <a:xfrm>
                <a:off x="1184199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2"/>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2"/>
              <a:stretch>
                <a:fillRect/>
              </a:stretch>
            </p:blipFill>
            <p:spPr>
              <a:xfrm>
                <a:off x="10831113" y="28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2"/>
              <a:stretch>
                <a:fillRect/>
              </a:stretch>
            </p:blipFill>
            <p:spPr>
              <a:xfrm>
                <a:off x="11922633" y="524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2"/>
              <a:stretch>
                <a:fillRect/>
              </a:stretch>
            </p:blipFill>
            <p:spPr>
              <a:xfrm>
                <a:off x="1110507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2"/>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2"/>
              <a:stretch>
                <a:fillRect/>
              </a:stretch>
            </p:blipFill>
            <p:spPr>
              <a:xfrm>
                <a:off x="10924648" y="5191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2"/>
              <a:stretch>
                <a:fillRect/>
              </a:stretch>
            </p:blipFill>
            <p:spPr>
              <a:xfrm>
                <a:off x="1092795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2"/>
              <a:stretch>
                <a:fillRect/>
              </a:stretch>
            </p:blipFill>
            <p:spPr>
              <a:xfrm>
                <a:off x="10329273" y="215893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CD4F25DE-1F11-8046-9FBD-CBA1C7251583}"/>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33" name="Rectangle 132">
            <a:extLst>
              <a:ext uri="{FF2B5EF4-FFF2-40B4-BE49-F238E27FC236}">
                <a16:creationId xmlns:a16="http://schemas.microsoft.com/office/drawing/2014/main" id="{B942DA47-31CF-3A42-B426-87E99A579F06}"/>
              </a:ext>
            </a:extLst>
          </p:cNvPr>
          <p:cNvSpPr/>
          <p:nvPr/>
        </p:nvSpPr>
        <p:spPr>
          <a:xfrm>
            <a:off x="9725452" y="4390039"/>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2F8C1800-D1A3-F9CA-4E4D-9307D0D615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3609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4"/>
              <a:stretch>
                <a:fillRect/>
              </a:stretch>
            </p:blipFill>
            <p:spPr>
              <a:xfrm>
                <a:off x="142353" y="207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4"/>
              <a:stretch>
                <a:fillRect/>
              </a:stretch>
            </p:blipFill>
            <p:spPr>
              <a:xfrm>
                <a:off x="474993" y="213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7"/>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4"/>
              <a:stretch>
                <a:fillRect/>
              </a:stretch>
            </p:blipFill>
            <p:spPr>
              <a:xfrm>
                <a:off x="249633" y="268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4"/>
              <a:stretch>
                <a:fillRect/>
              </a:stretch>
            </p:blipFill>
            <p:spPr>
              <a:xfrm>
                <a:off x="63087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4"/>
              <a:stretch>
                <a:fillRect/>
              </a:stretch>
            </p:blipFill>
            <p:spPr>
              <a:xfrm>
                <a:off x="892953" y="321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4"/>
              <a:stretch>
                <a:fillRect/>
              </a:stretch>
            </p:blipFill>
            <p:spPr>
              <a:xfrm>
                <a:off x="508833" y="3456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4"/>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4"/>
              <a:stretch>
                <a:fillRect/>
              </a:stretch>
            </p:blipFill>
            <p:spPr>
              <a:xfrm>
                <a:off x="1763073" y="47210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4"/>
              <a:stretch>
                <a:fillRect/>
              </a:stretch>
            </p:blipFill>
            <p:spPr>
              <a:xfrm>
                <a:off x="980793" y="525313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4"/>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4"/>
              <a:stretch>
                <a:fillRect/>
              </a:stretch>
            </p:blipFill>
            <p:spPr>
              <a:xfrm>
                <a:off x="1472193" y="553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4"/>
              <a:stretch>
                <a:fillRect/>
              </a:stretch>
            </p:blipFill>
            <p:spPr>
              <a:xfrm>
                <a:off x="468513" y="568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4"/>
              <a:stretch>
                <a:fillRect/>
              </a:stretch>
            </p:blipFill>
            <p:spPr>
              <a:xfrm>
                <a:off x="272673" y="621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4"/>
              <a:stretch>
                <a:fillRect/>
              </a:stretch>
            </p:blipFill>
            <p:spPr>
              <a:xfrm>
                <a:off x="11236833" y="260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4"/>
              <a:stretch>
                <a:fillRect/>
              </a:stretch>
            </p:blipFill>
            <p:spPr>
              <a:xfrm>
                <a:off x="11895633" y="1844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4"/>
              <a:stretch>
                <a:fillRect/>
              </a:stretch>
            </p:blipFill>
            <p:spPr>
              <a:xfrm>
                <a:off x="11267793" y="1969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4"/>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4"/>
              <a:stretch>
                <a:fillRect/>
              </a:stretch>
            </p:blipFill>
            <p:spPr>
              <a:xfrm>
                <a:off x="1152195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4"/>
              <a:stretch>
                <a:fillRect/>
              </a:stretch>
            </p:blipFill>
            <p:spPr>
              <a:xfrm>
                <a:off x="1028139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4"/>
              <a:stretch>
                <a:fillRect/>
              </a:stretch>
            </p:blipFill>
            <p:spPr>
              <a:xfrm>
                <a:off x="10085193" y="1050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4"/>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4"/>
              <a:stretch>
                <a:fillRect/>
              </a:stretch>
            </p:blipFill>
            <p:spPr>
              <a:xfrm>
                <a:off x="11234673" y="213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29"/>
              <a:stretch>
                <a:fillRect/>
              </a:stretch>
            </p:blipFill>
            <p:spPr>
              <a:xfrm>
                <a:off x="7163793" y="6452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1"/>
              <a:stretch>
                <a:fillRect/>
              </a:stretch>
            </p:blipFill>
            <p:spPr>
              <a:xfrm>
                <a:off x="1722033" y="5901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1"/>
              <a:stretch>
                <a:fillRect/>
              </a:stretch>
            </p:blipFill>
            <p:spPr>
              <a:xfrm>
                <a:off x="2099313" y="6402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1"/>
              <a:stretch>
                <a:fillRect/>
              </a:stretch>
            </p:blipFill>
            <p:spPr>
              <a:xfrm>
                <a:off x="2498913" y="6335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1"/>
              <a:stretch>
                <a:fillRect/>
              </a:stretch>
            </p:blipFill>
            <p:spPr>
              <a:xfrm>
                <a:off x="2262753" y="5689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1"/>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1"/>
              <a:stretch>
                <a:fillRect/>
              </a:stretch>
            </p:blipFill>
            <p:spPr>
              <a:xfrm>
                <a:off x="289167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1"/>
              <a:stretch>
                <a:fillRect/>
              </a:stretch>
            </p:blipFill>
            <p:spPr>
              <a:xfrm>
                <a:off x="3076713" y="5278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1"/>
              <a:stretch>
                <a:fillRect/>
              </a:stretch>
            </p:blipFill>
            <p:spPr>
              <a:xfrm>
                <a:off x="3912273" y="657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1"/>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1"/>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1"/>
              <a:stretch>
                <a:fillRect/>
              </a:stretch>
            </p:blipFill>
            <p:spPr>
              <a:xfrm>
                <a:off x="4522833" y="550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1"/>
              <a:stretch>
                <a:fillRect/>
              </a:stretch>
            </p:blipFill>
            <p:spPr>
              <a:xfrm>
                <a:off x="436875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1"/>
              <a:stretch>
                <a:fillRect/>
              </a:stretch>
            </p:blipFill>
            <p:spPr>
              <a:xfrm>
                <a:off x="4174353" y="542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1"/>
              <a:stretch>
                <a:fillRect/>
              </a:stretch>
            </p:blipFill>
            <p:spPr>
              <a:xfrm>
                <a:off x="4594833" y="5102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6"/>
              <a:stretch>
                <a:fillRect/>
              </a:stretch>
            </p:blipFill>
            <p:spPr>
              <a:xfrm>
                <a:off x="494115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1"/>
              <a:stretch>
                <a:fillRect/>
              </a:stretch>
            </p:blipFill>
            <p:spPr>
              <a:xfrm>
                <a:off x="4765113" y="4392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1"/>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1"/>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1"/>
              <a:stretch>
                <a:fillRect/>
              </a:stretch>
            </p:blipFill>
            <p:spPr>
              <a:xfrm>
                <a:off x="3165993" y="278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1"/>
              <a:stretch>
                <a:fillRect/>
              </a:stretch>
            </p:blipFill>
            <p:spPr>
              <a:xfrm>
                <a:off x="2925513" y="2794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1"/>
              <a:stretch>
                <a:fillRect/>
              </a:stretch>
            </p:blipFill>
            <p:spPr>
              <a:xfrm>
                <a:off x="2423313" y="245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1"/>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1"/>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1"/>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1"/>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1"/>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1"/>
              <a:stretch>
                <a:fillRect/>
              </a:stretch>
            </p:blipFill>
            <p:spPr>
              <a:xfrm>
                <a:off x="62655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1"/>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1"/>
              <a:stretch>
                <a:fillRect/>
              </a:stretch>
            </p:blipFill>
            <p:spPr>
              <a:xfrm>
                <a:off x="94833" y="4935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1"/>
              <a:stretch>
                <a:fillRect/>
              </a:stretch>
            </p:blipFill>
            <p:spPr>
              <a:xfrm>
                <a:off x="422433" y="541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1"/>
              <a:stretch>
                <a:fillRect/>
              </a:stretch>
            </p:blipFill>
            <p:spPr>
              <a:xfrm>
                <a:off x="54051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1"/>
              <a:stretch>
                <a:fillRect/>
              </a:stretch>
            </p:blipFill>
            <p:spPr>
              <a:xfrm>
                <a:off x="266553" y="1695821"/>
                <a:ext cx="8028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1"/>
              <a:stretch>
                <a:fillRect/>
              </a:stretch>
            </p:blipFill>
            <p:spPr>
              <a:xfrm>
                <a:off x="9932913" y="1892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1"/>
              <a:stretch>
                <a:fillRect/>
              </a:stretch>
            </p:blipFill>
            <p:spPr>
              <a:xfrm>
                <a:off x="1181427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1"/>
              <a:stretch>
                <a:fillRect/>
              </a:stretch>
            </p:blipFill>
            <p:spPr>
              <a:xfrm>
                <a:off x="1184163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1"/>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1"/>
              <a:stretch>
                <a:fillRect/>
              </a:stretch>
            </p:blipFill>
            <p:spPr>
              <a:xfrm>
                <a:off x="10830753" y="287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1"/>
              <a:stretch>
                <a:fillRect/>
              </a:stretch>
            </p:blipFill>
            <p:spPr>
              <a:xfrm>
                <a:off x="11922273" y="5241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1"/>
              <a:stretch>
                <a:fillRect/>
              </a:stretch>
            </p:blipFill>
            <p:spPr>
              <a:xfrm>
                <a:off x="1110471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1"/>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1"/>
              <a:stretch>
                <a:fillRect/>
              </a:stretch>
            </p:blipFill>
            <p:spPr>
              <a:xfrm>
                <a:off x="10924288" y="51883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1"/>
              <a:stretch>
                <a:fillRect/>
              </a:stretch>
            </p:blipFill>
            <p:spPr>
              <a:xfrm>
                <a:off x="1092759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1"/>
              <a:stretch>
                <a:fillRect/>
              </a:stretch>
            </p:blipFill>
            <p:spPr>
              <a:xfrm>
                <a:off x="10329273" y="215857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F956B8E-73CC-064F-9BAD-33F0E12BAD18}"/>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13" name="Rectangle 112">
            <a:extLst>
              <a:ext uri="{FF2B5EF4-FFF2-40B4-BE49-F238E27FC236}">
                <a16:creationId xmlns:a16="http://schemas.microsoft.com/office/drawing/2014/main" id="{4BC91F8D-21E5-6040-8D9B-143F8B85C964}"/>
              </a:ext>
            </a:extLst>
          </p:cNvPr>
          <p:cNvSpPr/>
          <p:nvPr/>
        </p:nvSpPr>
        <p:spPr>
          <a:xfrm>
            <a:off x="9745350" y="4360222"/>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76E3924C-808E-10E6-9132-8766E8858FE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41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799" y="371940"/>
            <a:ext cx="3235953"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10370787" y="54759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10307787" y="48459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799" y="1324756"/>
            <a:ext cx="3235951"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3235950"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323595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10370427" y="1029953"/>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10307427" y="967313"/>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10080001" y="1510665"/>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10127236" y="1859559"/>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799" y="2252275"/>
            <a:ext cx="3235949"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10127236" y="2346156"/>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98897" y="3298972"/>
            <a:ext cx="11994205" cy="3416320"/>
          </a:xfrm>
          <a:prstGeom prst="rect">
            <a:avLst/>
          </a:prstGeom>
          <a:noFill/>
        </p:spPr>
        <p:txBody>
          <a:bodyPr wrap="square" rtlCol="0">
            <a:spAutoFit/>
          </a:bodyPr>
          <a:lstStyle/>
          <a:p>
            <a:r>
              <a:rPr lang="en-US" dirty="0">
                <a:latin typeface="Helvetica" pitchFamily="2" charset="0"/>
              </a:rPr>
              <a:t>The above objects listed are called “</a:t>
            </a:r>
            <a:r>
              <a:rPr lang="en-US" b="1" dirty="0">
                <a:latin typeface="Helvetica" pitchFamily="2" charset="0"/>
              </a:rPr>
              <a:t>Features</a:t>
            </a:r>
            <a:r>
              <a:rPr lang="en-US" dirty="0">
                <a:latin typeface="Helvetica" pitchFamily="2" charset="0"/>
              </a:rPr>
              <a:t>”. A feature can be described according to its characteristics which is termed an “</a:t>
            </a:r>
            <a:r>
              <a:rPr lang="en-US" b="1" dirty="0">
                <a:latin typeface="Helvetica" pitchFamily="2" charset="0"/>
              </a:rPr>
              <a:t>Attribute</a:t>
            </a:r>
            <a:r>
              <a:rPr lang="en-US" dirty="0">
                <a:latin typeface="Helvetica" pitchFamily="2" charset="0"/>
              </a:rPr>
              <a:t>” in GIS. The attribute of a feature can be a </a:t>
            </a:r>
            <a:r>
              <a:rPr lang="en-US" b="1" dirty="0">
                <a:latin typeface="Helvetica" pitchFamily="2" charset="0"/>
              </a:rPr>
              <a:t>numeric</a:t>
            </a:r>
            <a:r>
              <a:rPr lang="en-US" dirty="0">
                <a:latin typeface="Helvetica" pitchFamily="2" charset="0"/>
              </a:rPr>
              <a:t> or </a:t>
            </a:r>
            <a:r>
              <a:rPr lang="en-US" b="1" dirty="0">
                <a:latin typeface="Helvetica" pitchFamily="2" charset="0"/>
              </a:rPr>
              <a:t>text</a:t>
            </a:r>
            <a:r>
              <a:rPr lang="en-US" dirty="0">
                <a:latin typeface="Helvetica" pitchFamily="2" charset="0"/>
              </a:rPr>
              <a:t> observation. </a:t>
            </a:r>
          </a:p>
          <a:p>
            <a:endParaRPr lang="en-US" dirty="0">
              <a:latin typeface="Helvetica" pitchFamily="2" charset="0"/>
            </a:endParaRPr>
          </a:p>
          <a:p>
            <a:r>
              <a:rPr lang="en-US" b="1" dirty="0">
                <a:latin typeface="Helvetica" pitchFamily="2" charset="0"/>
              </a:rPr>
              <a:t>For example:</a:t>
            </a:r>
          </a:p>
          <a:p>
            <a:pPr marL="285750" indent="-285750">
              <a:buFont typeface="Wingdings" pitchFamily="2" charset="2"/>
              <a:buChar char="§"/>
            </a:pPr>
            <a:r>
              <a:rPr lang="en-US" dirty="0">
                <a:latin typeface="Helvetica" pitchFamily="2" charset="0"/>
              </a:rPr>
              <a:t>A building is a </a:t>
            </a:r>
            <a:r>
              <a:rPr lang="en-US" b="1" dirty="0">
                <a:latin typeface="Helvetica" pitchFamily="2" charset="0"/>
              </a:rPr>
              <a:t>point</a:t>
            </a:r>
            <a:r>
              <a:rPr lang="en-US" dirty="0">
                <a:latin typeface="Helvetica" pitchFamily="2" charset="0"/>
              </a:rPr>
              <a:t> </a:t>
            </a:r>
            <a:r>
              <a:rPr lang="en-US" b="1" dirty="0">
                <a:latin typeface="Helvetica" pitchFamily="2" charset="0"/>
              </a:rPr>
              <a:t>feature</a:t>
            </a:r>
            <a:r>
              <a:rPr lang="en-US" dirty="0">
                <a:latin typeface="Helvetica" pitchFamily="2" charset="0"/>
              </a:rPr>
              <a:t> on this map, the number of people living a building is a </a:t>
            </a:r>
            <a:r>
              <a:rPr lang="en-US" b="1" dirty="0">
                <a:latin typeface="Helvetica" pitchFamily="2" charset="0"/>
              </a:rPr>
              <a:t>numeric</a:t>
            </a:r>
            <a:r>
              <a:rPr lang="en-US" dirty="0">
                <a:latin typeface="Helvetica" pitchFamily="2" charset="0"/>
              </a:rPr>
              <a:t> </a:t>
            </a:r>
            <a:r>
              <a:rPr lang="en-US" b="1" dirty="0">
                <a:latin typeface="Helvetica" pitchFamily="2" charset="0"/>
              </a:rPr>
              <a:t>attribute</a:t>
            </a:r>
            <a:r>
              <a:rPr lang="en-US" dirty="0">
                <a:latin typeface="Helvetica" pitchFamily="2" charset="0"/>
              </a:rPr>
              <a:t> describing this </a:t>
            </a:r>
            <a:r>
              <a:rPr lang="en-US" b="1" dirty="0">
                <a:latin typeface="Helvetica" pitchFamily="2" charset="0"/>
              </a:rPr>
              <a:t>feature</a:t>
            </a:r>
            <a:r>
              <a:rPr lang="en-US" dirty="0">
                <a:latin typeface="Helvetica" pitchFamily="2" charset="0"/>
              </a:rPr>
              <a:t>. Type of building (i.e., Victorian or modern) is a </a:t>
            </a:r>
            <a:r>
              <a:rPr lang="en-US" b="1" dirty="0">
                <a:latin typeface="Helvetica" pitchFamily="2" charset="0"/>
              </a:rPr>
              <a:t>text attribute</a:t>
            </a:r>
          </a:p>
          <a:p>
            <a:endParaRPr lang="en-US" dirty="0">
              <a:latin typeface="Helvetica" pitchFamily="2" charset="0"/>
            </a:endParaRPr>
          </a:p>
          <a:p>
            <a:pPr marL="285750" indent="-285750">
              <a:buFont typeface="Wingdings" pitchFamily="2" charset="2"/>
              <a:buChar char="§"/>
            </a:pPr>
            <a:r>
              <a:rPr lang="en-US" dirty="0">
                <a:latin typeface="Helvetica" pitchFamily="2" charset="0"/>
              </a:rPr>
              <a:t>The road network is a </a:t>
            </a:r>
            <a:r>
              <a:rPr lang="en-US" b="1" dirty="0">
                <a:latin typeface="Helvetica" pitchFamily="2" charset="0"/>
              </a:rPr>
              <a:t>polyline feature</a:t>
            </a:r>
            <a:r>
              <a:rPr lang="en-US" dirty="0">
                <a:latin typeface="Helvetica" pitchFamily="2" charset="0"/>
              </a:rPr>
              <a:t>, the length (or distance (m)) of the road is a </a:t>
            </a:r>
            <a:r>
              <a:rPr lang="en-US" b="1" dirty="0">
                <a:latin typeface="Helvetica" pitchFamily="2" charset="0"/>
              </a:rPr>
              <a:t>numeric attribute</a:t>
            </a:r>
            <a:r>
              <a:rPr lang="en-US" dirty="0">
                <a:latin typeface="Helvetica" pitchFamily="2" charset="0"/>
              </a:rPr>
              <a:t> describing the road</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r>
              <a:rPr lang="en-US" dirty="0">
                <a:latin typeface="Helvetica" pitchFamily="2" charset="0"/>
              </a:rPr>
              <a:t>Land-use plot is a </a:t>
            </a:r>
            <a:r>
              <a:rPr lang="en-US" b="1" dirty="0">
                <a:latin typeface="Helvetica" pitchFamily="2" charset="0"/>
              </a:rPr>
              <a:t>polygon (or area) feature</a:t>
            </a:r>
            <a:r>
              <a:rPr lang="en-US" dirty="0">
                <a:latin typeface="Helvetica" pitchFamily="2" charset="0"/>
              </a:rPr>
              <a:t>, the type of land-use (i.e., farming) is the </a:t>
            </a:r>
            <a:r>
              <a:rPr lang="en-US" b="1" dirty="0">
                <a:latin typeface="Helvetica" pitchFamily="2" charset="0"/>
              </a:rPr>
              <a:t>text attribute</a:t>
            </a:r>
            <a:r>
              <a:rPr lang="en-US" dirty="0">
                <a:latin typeface="Helvetica" pitchFamily="2" charset="0"/>
              </a:rPr>
              <a:t> describing what that polygon is etc. </a:t>
            </a:r>
          </a:p>
        </p:txBody>
      </p:sp>
      <p:sp>
        <p:nvSpPr>
          <p:cNvPr id="6" name="Slide Number Placeholder 3">
            <a:extLst>
              <a:ext uri="{FF2B5EF4-FFF2-40B4-BE49-F238E27FC236}">
                <a16:creationId xmlns:a16="http://schemas.microsoft.com/office/drawing/2014/main" id="{34ED7339-C0D7-A92F-E1E5-0A070FA198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9389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25179</TotalTime>
  <Words>6131</Words>
  <Application>Microsoft Macintosh PowerPoint</Application>
  <PresentationFormat>Widescreen</PresentationFormat>
  <Paragraphs>2909</Paragraphs>
  <Slides>41</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Calibri</vt:lpstr>
      <vt:lpstr>Calibri Light</vt:lpstr>
      <vt:lpstr>Courier New</vt:lpstr>
      <vt:lpstr>Helvetica</vt:lpstr>
      <vt:lpstr>Helvetica Neue</vt:lpstr>
      <vt:lpstr>Helvetica Neue Light</vt:lpstr>
      <vt:lpstr>HELVETICA NEUE THIN</vt:lpstr>
      <vt:lpstr>Wingdings</vt:lpstr>
      <vt:lpstr>Office Theme</vt:lpstr>
      <vt:lpstr>Custom Design</vt:lpstr>
      <vt:lpstr>PowerPoint Presentation</vt:lpstr>
      <vt:lpstr>PowerPoint Presentation</vt:lpstr>
      <vt:lpstr>PowerPoint Presentation</vt:lpstr>
      <vt:lpstr>Types of Spatial Data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Operations, or Geoprocessing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304</cp:revision>
  <dcterms:created xsi:type="dcterms:W3CDTF">2020-11-19T14:47:11Z</dcterms:created>
  <dcterms:modified xsi:type="dcterms:W3CDTF">2023-10-09T14:42:08Z</dcterms:modified>
</cp:coreProperties>
</file>